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59" r:id="rId4"/>
    <p:sldMasterId id="2147483693" r:id="rId5"/>
    <p:sldMasterId id="2147483711" r:id="rId6"/>
  </p:sldMasterIdLst>
  <p:notesMasterIdLst>
    <p:notesMasterId r:id="rId16"/>
  </p:notesMasterIdLst>
  <p:sldIdLst>
    <p:sldId id="12540374" r:id="rId7"/>
    <p:sldId id="12540335" r:id="rId8"/>
    <p:sldId id="258" r:id="rId9"/>
    <p:sldId id="12540338" r:id="rId10"/>
    <p:sldId id="12540369" r:id="rId11"/>
    <p:sldId id="12540366" r:id="rId12"/>
    <p:sldId id="12540367" r:id="rId13"/>
    <p:sldId id="12540368"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4" pos="461" userDrawn="1">
          <p15:clr>
            <a:srgbClr val="A4A3A4"/>
          </p15:clr>
        </p15:guide>
        <p15:guide id="5" pos="7197" userDrawn="1">
          <p15:clr>
            <a:srgbClr val="A4A3A4"/>
          </p15:clr>
        </p15:guide>
        <p15:guide id="6" pos="3386" userDrawn="1">
          <p15:clr>
            <a:srgbClr val="A4A3A4"/>
          </p15:clr>
        </p15:guide>
        <p15:guide id="7" pos="4294" userDrawn="1">
          <p15:clr>
            <a:srgbClr val="A4A3A4"/>
          </p15:clr>
        </p15:guide>
        <p15:guide id="8" orient="horz" pos="459" userDrawn="1">
          <p15:clr>
            <a:srgbClr val="A4A3A4"/>
          </p15:clr>
        </p15:guide>
        <p15:guide id="9" orient="horz" pos="38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E11428-0205-6D93-95CD-9DB1E160B556}" name="Monique Fok" initials="MF" userId="S::monique.fok@ogilvy.com::a184631f-937a-43b8-b784-25dda10138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2CC"/>
    <a:srgbClr val="DDEBF7"/>
    <a:srgbClr val="7EBD8E"/>
    <a:srgbClr val="507C6C"/>
    <a:srgbClr val="579879"/>
    <a:srgbClr val="E8F8F0"/>
    <a:srgbClr val="509F7A"/>
    <a:srgbClr val="F3FBF7"/>
    <a:srgbClr val="E0F4EA"/>
    <a:srgbClr val="B8E7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5892" autoAdjust="0"/>
  </p:normalViewPr>
  <p:slideViewPr>
    <p:cSldViewPr snapToGrid="0">
      <p:cViewPr varScale="1">
        <p:scale>
          <a:sx n="102" d="100"/>
          <a:sy n="102" d="100"/>
        </p:scale>
        <p:origin x="67" y="163"/>
      </p:cViewPr>
      <p:guideLst>
        <p:guide pos="3840"/>
        <p:guide orient="horz" pos="2160"/>
        <p:guide pos="461"/>
        <p:guide pos="7197"/>
        <p:guide pos="3386"/>
        <p:guide pos="4294"/>
        <p:guide orient="horz" pos="459"/>
        <p:guide orient="horz" pos="3861"/>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2E1D7-CF69-45DB-849E-089472AEC901}" type="datetimeFigureOut">
              <a:rPr lang="zh-CN" altLang="en-US" smtClean="0"/>
              <a:t>2023/10/16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B26CA-66AC-4B97-8089-2261AB137EEC}" type="slidenum">
              <a:rPr lang="zh-CN" altLang="en-US" smtClean="0"/>
              <a:t>‹#›</a:t>
            </a:fld>
            <a:endParaRPr lang="zh-CN" altLang="en-US"/>
          </a:p>
        </p:txBody>
      </p:sp>
    </p:spTree>
    <p:extLst>
      <p:ext uri="{BB962C8B-B14F-4D97-AF65-F5344CB8AC3E}">
        <p14:creationId xmlns:p14="http://schemas.microsoft.com/office/powerpoint/2010/main" val="117567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02B57-172D-405C-B157-1111057BF500}" type="slidenum">
              <a:rPr kumimoji="0" lang="en-H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H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62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3EDB26CA-66AC-4B97-8089-2261AB137EEC}" type="slidenum">
              <a:rPr lang="zh-CN" altLang="en-US" smtClean="0"/>
              <a:t>4</a:t>
            </a:fld>
            <a:endParaRPr lang="zh-CN" altLang="en-US"/>
          </a:p>
        </p:txBody>
      </p:sp>
    </p:spTree>
    <p:extLst>
      <p:ext uri="{BB962C8B-B14F-4D97-AF65-F5344CB8AC3E}">
        <p14:creationId xmlns:p14="http://schemas.microsoft.com/office/powerpoint/2010/main" val="2493413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36AB81C6-3BBC-4073-BA6F-B68DA93AC803}"/>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10" name="Text Placeholder 2">
            <a:extLst>
              <a:ext uri="{FF2B5EF4-FFF2-40B4-BE49-F238E27FC236}">
                <a16:creationId xmlns:a16="http://schemas.microsoft.com/office/drawing/2014/main" id="{F2C594D5-DF18-4562-8ABE-4F431024B36D}"/>
              </a:ext>
            </a:extLst>
          </p:cNvPr>
          <p:cNvSpPr>
            <a:spLocks noGrp="1"/>
          </p:cNvSpPr>
          <p:nvPr>
            <p:ph type="body" sz="quarter" idx="23" hasCustomPrompt="1"/>
          </p:nvPr>
        </p:nvSpPr>
        <p:spPr>
          <a:xfrm>
            <a:off x="642938" y="1276778"/>
            <a:ext cx="10658604" cy="398734"/>
          </a:xfrm>
          <a:prstGeom prst="rect">
            <a:avLst/>
          </a:prstGeom>
        </p:spPr>
        <p:txBody>
          <a:bodyPr/>
          <a:lstStyle>
            <a:lvl1pPr marL="0" indent="0">
              <a:buNone/>
              <a:defRPr sz="2000" b="1" i="0">
                <a:solidFill>
                  <a:schemeClr val="tx1"/>
                </a:solidFill>
                <a:latin typeface="Manrope ExtraBold" pitchFamily="2" charset="0"/>
                <a:cs typeface="Huawei Sans" panose="020C0503030203020204" pitchFamily="34" charset="0"/>
              </a:defRPr>
            </a:lvl1pPr>
            <a:lvl5pPr marL="1828800" indent="0" algn="l">
              <a:buFontTx/>
              <a:buNone/>
              <a:defRPr b="1" i="0">
                <a:solidFill>
                  <a:schemeClr val="bg1"/>
                </a:solidFill>
                <a:latin typeface="Manrope ExtraBold" pitchFamily="2" charset="0"/>
              </a:defRPr>
            </a:lvl5pPr>
          </a:lstStyle>
          <a:p>
            <a:pPr lvl="0"/>
            <a:r>
              <a:rPr lang="en-US"/>
              <a:t>Sub Title</a:t>
            </a:r>
          </a:p>
        </p:txBody>
      </p:sp>
      <p:sp>
        <p:nvSpPr>
          <p:cNvPr id="13" name="Text Placeholder 5">
            <a:extLst>
              <a:ext uri="{FF2B5EF4-FFF2-40B4-BE49-F238E27FC236}">
                <a16:creationId xmlns:a16="http://schemas.microsoft.com/office/drawing/2014/main" id="{6DF5AF9E-7972-4397-B69A-36BB0F80004F}"/>
              </a:ext>
            </a:extLst>
          </p:cNvPr>
          <p:cNvSpPr>
            <a:spLocks noGrp="1"/>
          </p:cNvSpPr>
          <p:nvPr>
            <p:ph type="body" sz="quarter" idx="27"/>
          </p:nvPr>
        </p:nvSpPr>
        <p:spPr>
          <a:xfrm>
            <a:off x="642938" y="1867466"/>
            <a:ext cx="10658604" cy="2947010"/>
          </a:xfrm>
          <a:prstGeom prst="rect">
            <a:avLst/>
          </a:prstGeom>
        </p:spPr>
        <p:txBody>
          <a:bodyPr/>
          <a:lstStyle>
            <a:lvl1pPr marL="0" indent="0" algn="l">
              <a:buNone/>
              <a:defRPr sz="1200" b="0" i="0">
                <a:solidFill>
                  <a:schemeClr val="bg2">
                    <a:lumMod val="25000"/>
                  </a:schemeClr>
                </a:solidFill>
                <a:latin typeface="Manrope" pitchFamily="2" charset="0"/>
              </a:defRPr>
            </a:lvl1pPr>
            <a:lvl2pPr marL="457200" indent="0" algn="ctr">
              <a:buNone/>
              <a:defRPr sz="1200" b="0" i="0">
                <a:solidFill>
                  <a:schemeClr val="bg2">
                    <a:lumMod val="25000"/>
                  </a:schemeClr>
                </a:solidFill>
                <a:latin typeface="Manrope" pitchFamily="2" charset="0"/>
              </a:defRPr>
            </a:lvl2pPr>
            <a:lvl3pPr marL="914400" indent="0" algn="ctr">
              <a:buNone/>
              <a:defRPr sz="1200" b="0" i="0">
                <a:solidFill>
                  <a:schemeClr val="bg2">
                    <a:lumMod val="25000"/>
                  </a:schemeClr>
                </a:solidFill>
                <a:latin typeface="Manrope" pitchFamily="2" charset="0"/>
              </a:defRPr>
            </a:lvl3pPr>
            <a:lvl4pPr>
              <a:defRPr sz="1400" b="0" i="0">
                <a:solidFill>
                  <a:schemeClr val="bg2">
                    <a:lumMod val="25000"/>
                  </a:schemeClr>
                </a:solidFill>
                <a:latin typeface="Manrope" pitchFamily="2" charset="0"/>
              </a:defRPr>
            </a:lvl4pPr>
          </a:lstStyle>
          <a:p>
            <a:pPr lvl="0"/>
            <a:r>
              <a:rPr lang="en-GB"/>
              <a:t>Click to edit Master text styles</a:t>
            </a:r>
          </a:p>
        </p:txBody>
      </p:sp>
      <p:cxnSp>
        <p:nvCxnSpPr>
          <p:cNvPr id="14" name="Straight Connector 13">
            <a:extLst>
              <a:ext uri="{FF2B5EF4-FFF2-40B4-BE49-F238E27FC236}">
                <a16:creationId xmlns:a16="http://schemas.microsoft.com/office/drawing/2014/main" id="{09F84A63-DC93-4700-9019-ADCBBB2FDB62}"/>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9">
            <a:extLst>
              <a:ext uri="{FF2B5EF4-FFF2-40B4-BE49-F238E27FC236}">
                <a16:creationId xmlns:a16="http://schemas.microsoft.com/office/drawing/2014/main" id="{2C64F962-FE30-4027-AC58-B3254BA52602}"/>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Tree>
    <p:extLst>
      <p:ext uri="{BB962C8B-B14F-4D97-AF65-F5344CB8AC3E}">
        <p14:creationId xmlns:p14="http://schemas.microsoft.com/office/powerpoint/2010/main" val="407893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C2FFB3-744D-CF35-70EF-2B05F5ACA089}"/>
              </a:ext>
            </a:extLst>
          </p:cNvPr>
          <p:cNvPicPr>
            <a:picLocks noChangeAspect="1"/>
          </p:cNvPicPr>
          <p:nvPr userDrawn="1"/>
        </p:nvPicPr>
        <p:blipFill>
          <a:blip r:embed="rId2">
            <a:alphaModFix amt="70000"/>
          </a:blip>
          <a:stretch>
            <a:fillRect/>
          </a:stretch>
        </p:blipFill>
        <p:spPr>
          <a:xfrm>
            <a:off x="-574634" y="3107775"/>
            <a:ext cx="7772400" cy="1221979"/>
          </a:xfrm>
          <a:prstGeom prst="rect">
            <a:avLst/>
          </a:prstGeom>
        </p:spPr>
      </p:pic>
      <p:pic>
        <p:nvPicPr>
          <p:cNvPr id="16" name="Picture 15">
            <a:extLst>
              <a:ext uri="{FF2B5EF4-FFF2-40B4-BE49-F238E27FC236}">
                <a16:creationId xmlns:a16="http://schemas.microsoft.com/office/drawing/2014/main" id="{C72FECD7-1B32-3FBA-7585-57D690929E55}"/>
              </a:ext>
            </a:extLst>
          </p:cNvPr>
          <p:cNvPicPr>
            <a:picLocks noChangeAspect="1"/>
          </p:cNvPicPr>
          <p:nvPr userDrawn="1"/>
        </p:nvPicPr>
        <p:blipFill>
          <a:blip r:embed="rId2">
            <a:alphaModFix amt="70000"/>
          </a:blip>
          <a:stretch>
            <a:fillRect/>
          </a:stretch>
        </p:blipFill>
        <p:spPr>
          <a:xfrm>
            <a:off x="-574634" y="4575030"/>
            <a:ext cx="7772400" cy="1221979"/>
          </a:xfrm>
          <a:prstGeom prst="rect">
            <a:avLst/>
          </a:prstGeom>
        </p:spPr>
      </p:pic>
      <p:pic>
        <p:nvPicPr>
          <p:cNvPr id="17" name="Picture 16">
            <a:extLst>
              <a:ext uri="{FF2B5EF4-FFF2-40B4-BE49-F238E27FC236}">
                <a16:creationId xmlns:a16="http://schemas.microsoft.com/office/drawing/2014/main" id="{A14831A7-2581-F9AB-4024-D00F9C7CA0A6}"/>
              </a:ext>
            </a:extLst>
          </p:cNvPr>
          <p:cNvPicPr>
            <a:picLocks noChangeAspect="1"/>
          </p:cNvPicPr>
          <p:nvPr userDrawn="1"/>
        </p:nvPicPr>
        <p:blipFill>
          <a:blip r:embed="rId2">
            <a:alphaModFix amt="70000"/>
          </a:blip>
          <a:stretch>
            <a:fillRect/>
          </a:stretch>
        </p:blipFill>
        <p:spPr>
          <a:xfrm>
            <a:off x="-574634" y="1636784"/>
            <a:ext cx="7772400" cy="1221979"/>
          </a:xfrm>
          <a:prstGeom prst="rect">
            <a:avLst/>
          </a:prstGeom>
        </p:spPr>
      </p:pic>
      <p:sp>
        <p:nvSpPr>
          <p:cNvPr id="18" name="Text Placeholder 14">
            <a:extLst>
              <a:ext uri="{FF2B5EF4-FFF2-40B4-BE49-F238E27FC236}">
                <a16:creationId xmlns:a16="http://schemas.microsoft.com/office/drawing/2014/main" id="{FB56D252-EFA3-8342-B15B-A75B3C49FCB1}"/>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19" name="Straight Connector 18">
            <a:extLst>
              <a:ext uri="{FF2B5EF4-FFF2-40B4-BE49-F238E27FC236}">
                <a16:creationId xmlns:a16="http://schemas.microsoft.com/office/drawing/2014/main" id="{3604376B-7CFF-B17A-B3DF-49DEEEC8D1A3}"/>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Slide Number Placeholder 9">
            <a:extLst>
              <a:ext uri="{FF2B5EF4-FFF2-40B4-BE49-F238E27FC236}">
                <a16:creationId xmlns:a16="http://schemas.microsoft.com/office/drawing/2014/main" id="{E4DCCB96-BBFF-B6B8-92CA-69F2DF95C892}"/>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21" name="Text Placeholder 14">
            <a:extLst>
              <a:ext uri="{FF2B5EF4-FFF2-40B4-BE49-F238E27FC236}">
                <a16:creationId xmlns:a16="http://schemas.microsoft.com/office/drawing/2014/main" id="{42FBC579-2CFE-4BB8-D790-C50354C62A63}"/>
              </a:ext>
            </a:extLst>
          </p:cNvPr>
          <p:cNvSpPr>
            <a:spLocks noGrp="1"/>
          </p:cNvSpPr>
          <p:nvPr>
            <p:ph type="body" sz="quarter" idx="24" hasCustomPrompt="1"/>
          </p:nvPr>
        </p:nvSpPr>
        <p:spPr>
          <a:xfrm>
            <a:off x="643378" y="5024321"/>
            <a:ext cx="2058066" cy="323387"/>
          </a:xfrm>
          <a:prstGeom prst="rect">
            <a:avLst/>
          </a:prstGeom>
        </p:spPr>
        <p:txBody>
          <a:bodyPr anchor="t"/>
          <a:lstStyle>
            <a:lvl1pPr marL="0" indent="0" algn="l">
              <a:lnSpc>
                <a:spcPct val="100000"/>
              </a:lnSpc>
              <a:buFontTx/>
              <a:buNone/>
              <a:defRPr sz="2000" b="1" i="0" spc="300">
                <a:solidFill>
                  <a:schemeClr val="tx1"/>
                </a:solidFill>
                <a:latin typeface="Manrope ExtraBold" pitchFamily="2" charset="0"/>
              </a:defRPr>
            </a:lvl1pPr>
          </a:lstStyle>
          <a:p>
            <a:pPr lvl="0"/>
            <a:r>
              <a:rPr lang="en-GB"/>
              <a:t>1234</a:t>
            </a:r>
            <a:endParaRPr lang="en-US"/>
          </a:p>
        </p:txBody>
      </p:sp>
      <p:sp>
        <p:nvSpPr>
          <p:cNvPr id="22" name="Text Placeholder 14">
            <a:extLst>
              <a:ext uri="{FF2B5EF4-FFF2-40B4-BE49-F238E27FC236}">
                <a16:creationId xmlns:a16="http://schemas.microsoft.com/office/drawing/2014/main" id="{1E9A657A-BE15-3198-A788-EA7BBF02C206}"/>
              </a:ext>
            </a:extLst>
          </p:cNvPr>
          <p:cNvSpPr>
            <a:spLocks noGrp="1"/>
          </p:cNvSpPr>
          <p:nvPr>
            <p:ph type="body" sz="quarter" idx="25" hasCustomPrompt="1"/>
          </p:nvPr>
        </p:nvSpPr>
        <p:spPr>
          <a:xfrm>
            <a:off x="643378" y="2086083"/>
            <a:ext cx="2058066" cy="323387"/>
          </a:xfrm>
          <a:prstGeom prst="rect">
            <a:avLst/>
          </a:prstGeom>
        </p:spPr>
        <p:txBody>
          <a:bodyPr anchor="t"/>
          <a:lstStyle>
            <a:lvl1pPr marL="0" indent="0" algn="l">
              <a:lnSpc>
                <a:spcPct val="100000"/>
              </a:lnSpc>
              <a:buFontTx/>
              <a:buNone/>
              <a:defRPr sz="2000" b="1" i="0" spc="300">
                <a:solidFill>
                  <a:schemeClr val="tx1"/>
                </a:solidFill>
                <a:latin typeface="Manrope ExtraBold" pitchFamily="2" charset="0"/>
              </a:defRPr>
            </a:lvl1pPr>
          </a:lstStyle>
          <a:p>
            <a:pPr lvl="0"/>
            <a:r>
              <a:rPr lang="en-GB"/>
              <a:t>1234</a:t>
            </a:r>
            <a:endParaRPr lang="en-US"/>
          </a:p>
        </p:txBody>
      </p:sp>
      <p:sp>
        <p:nvSpPr>
          <p:cNvPr id="23" name="Text Placeholder 14">
            <a:extLst>
              <a:ext uri="{FF2B5EF4-FFF2-40B4-BE49-F238E27FC236}">
                <a16:creationId xmlns:a16="http://schemas.microsoft.com/office/drawing/2014/main" id="{0B91E8FA-F831-D7E0-0BDD-AD051BF82B44}"/>
              </a:ext>
            </a:extLst>
          </p:cNvPr>
          <p:cNvSpPr>
            <a:spLocks noGrp="1"/>
          </p:cNvSpPr>
          <p:nvPr>
            <p:ph type="body" sz="quarter" idx="26" hasCustomPrompt="1"/>
          </p:nvPr>
        </p:nvSpPr>
        <p:spPr>
          <a:xfrm>
            <a:off x="643378" y="3555202"/>
            <a:ext cx="2058066" cy="323387"/>
          </a:xfrm>
          <a:prstGeom prst="rect">
            <a:avLst/>
          </a:prstGeom>
        </p:spPr>
        <p:txBody>
          <a:bodyPr anchor="t"/>
          <a:lstStyle>
            <a:lvl1pPr marL="0" indent="0" algn="l">
              <a:lnSpc>
                <a:spcPct val="100000"/>
              </a:lnSpc>
              <a:buFontTx/>
              <a:buNone/>
              <a:defRPr sz="2000" b="1" i="0" spc="300">
                <a:solidFill>
                  <a:schemeClr val="tx1"/>
                </a:solidFill>
                <a:latin typeface="Manrope ExtraBold" pitchFamily="2" charset="0"/>
              </a:defRPr>
            </a:lvl1pPr>
          </a:lstStyle>
          <a:p>
            <a:pPr lvl="0"/>
            <a:r>
              <a:rPr lang="en-GB"/>
              <a:t>1234</a:t>
            </a:r>
            <a:endParaRPr lang="en-US"/>
          </a:p>
        </p:txBody>
      </p:sp>
      <p:sp>
        <p:nvSpPr>
          <p:cNvPr id="24" name="Text Placeholder 14">
            <a:extLst>
              <a:ext uri="{FF2B5EF4-FFF2-40B4-BE49-F238E27FC236}">
                <a16:creationId xmlns:a16="http://schemas.microsoft.com/office/drawing/2014/main" id="{F978B0E6-2A7E-B5CF-402C-4F64C1DA492F}"/>
              </a:ext>
            </a:extLst>
          </p:cNvPr>
          <p:cNvSpPr>
            <a:spLocks noGrp="1"/>
          </p:cNvSpPr>
          <p:nvPr>
            <p:ph type="body" sz="quarter" idx="27"/>
          </p:nvPr>
        </p:nvSpPr>
        <p:spPr>
          <a:xfrm>
            <a:off x="6468106" y="2086082"/>
            <a:ext cx="4191211" cy="323387"/>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25" name="Text Placeholder 14">
            <a:extLst>
              <a:ext uri="{FF2B5EF4-FFF2-40B4-BE49-F238E27FC236}">
                <a16:creationId xmlns:a16="http://schemas.microsoft.com/office/drawing/2014/main" id="{6D2623A7-E902-3D58-65BF-DC773E8A162B}"/>
              </a:ext>
            </a:extLst>
          </p:cNvPr>
          <p:cNvSpPr>
            <a:spLocks noGrp="1"/>
          </p:cNvSpPr>
          <p:nvPr>
            <p:ph type="body" sz="quarter" idx="28"/>
          </p:nvPr>
        </p:nvSpPr>
        <p:spPr>
          <a:xfrm>
            <a:off x="6468106" y="3555201"/>
            <a:ext cx="4191211" cy="323387"/>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26" name="Text Placeholder 14">
            <a:extLst>
              <a:ext uri="{FF2B5EF4-FFF2-40B4-BE49-F238E27FC236}">
                <a16:creationId xmlns:a16="http://schemas.microsoft.com/office/drawing/2014/main" id="{DD72C5B7-C109-8A3C-1E63-6BFDEBDE7B3C}"/>
              </a:ext>
            </a:extLst>
          </p:cNvPr>
          <p:cNvSpPr>
            <a:spLocks noGrp="1"/>
          </p:cNvSpPr>
          <p:nvPr>
            <p:ph type="body" sz="quarter" idx="29"/>
          </p:nvPr>
        </p:nvSpPr>
        <p:spPr>
          <a:xfrm>
            <a:off x="6468106" y="5024320"/>
            <a:ext cx="4191211" cy="323387"/>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spTree>
    <p:extLst>
      <p:ext uri="{BB962C8B-B14F-4D97-AF65-F5344CB8AC3E}">
        <p14:creationId xmlns:p14="http://schemas.microsoft.com/office/powerpoint/2010/main" val="1341836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3C1857AA-440E-7DB6-67BF-3297F89E2D15}"/>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9" name="Straight Connector 8">
            <a:extLst>
              <a:ext uri="{FF2B5EF4-FFF2-40B4-BE49-F238E27FC236}">
                <a16:creationId xmlns:a16="http://schemas.microsoft.com/office/drawing/2014/main" id="{872E9AE0-028B-EFCC-560D-A4FE8933E24B}"/>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5A6EFD33-F5E1-F97A-F38E-955FC3B63310}"/>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11" name="Text Placeholder 14">
            <a:extLst>
              <a:ext uri="{FF2B5EF4-FFF2-40B4-BE49-F238E27FC236}">
                <a16:creationId xmlns:a16="http://schemas.microsoft.com/office/drawing/2014/main" id="{2DDBBB29-C087-AB32-C6E0-22183192BB8A}"/>
              </a:ext>
            </a:extLst>
          </p:cNvPr>
          <p:cNvSpPr>
            <a:spLocks noGrp="1"/>
          </p:cNvSpPr>
          <p:nvPr>
            <p:ph type="body" sz="quarter" idx="27"/>
          </p:nvPr>
        </p:nvSpPr>
        <p:spPr>
          <a:xfrm>
            <a:off x="643378" y="1644015"/>
            <a:ext cx="5288792" cy="4386284"/>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pic>
        <p:nvPicPr>
          <p:cNvPr id="12" name="Picture 11">
            <a:extLst>
              <a:ext uri="{FF2B5EF4-FFF2-40B4-BE49-F238E27FC236}">
                <a16:creationId xmlns:a16="http://schemas.microsoft.com/office/drawing/2014/main" id="{220BE60F-86B9-8CB7-BC93-B8D72C7DE2F3}"/>
              </a:ext>
            </a:extLst>
          </p:cNvPr>
          <p:cNvPicPr>
            <a:picLocks noChangeAspect="1"/>
          </p:cNvPicPr>
          <p:nvPr userDrawn="1"/>
        </p:nvPicPr>
        <p:blipFill>
          <a:blip r:embed="rId2">
            <a:alphaModFix amt="70000"/>
          </a:blip>
          <a:stretch>
            <a:fillRect/>
          </a:stretch>
        </p:blipFill>
        <p:spPr>
          <a:xfrm>
            <a:off x="6838862" y="1644014"/>
            <a:ext cx="4045667" cy="4045667"/>
          </a:xfrm>
          <a:prstGeom prst="rect">
            <a:avLst/>
          </a:prstGeom>
        </p:spPr>
      </p:pic>
    </p:spTree>
    <p:extLst>
      <p:ext uri="{BB962C8B-B14F-4D97-AF65-F5344CB8AC3E}">
        <p14:creationId xmlns:p14="http://schemas.microsoft.com/office/powerpoint/2010/main" val="60351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25223ED5-32A0-3156-C550-B4E33A868DB5}"/>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9" name="Straight Connector 8">
            <a:extLst>
              <a:ext uri="{FF2B5EF4-FFF2-40B4-BE49-F238E27FC236}">
                <a16:creationId xmlns:a16="http://schemas.microsoft.com/office/drawing/2014/main" id="{D02160C4-E26A-3FD1-93CD-B14D132E204B}"/>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B811EB04-1C66-EFA6-8617-F47ACCDE271C}"/>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11" name="Text Placeholder 14">
            <a:extLst>
              <a:ext uri="{FF2B5EF4-FFF2-40B4-BE49-F238E27FC236}">
                <a16:creationId xmlns:a16="http://schemas.microsoft.com/office/drawing/2014/main" id="{B83A8326-B627-4751-8350-14EC4C7A6F0C}"/>
              </a:ext>
            </a:extLst>
          </p:cNvPr>
          <p:cNvSpPr>
            <a:spLocks noGrp="1"/>
          </p:cNvSpPr>
          <p:nvPr>
            <p:ph type="body" sz="quarter" idx="22" hasCustomPrompt="1"/>
          </p:nvPr>
        </p:nvSpPr>
        <p:spPr>
          <a:xfrm>
            <a:off x="643378" y="1654510"/>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sp>
        <p:nvSpPr>
          <p:cNvPr id="12" name="Text Placeholder 14">
            <a:extLst>
              <a:ext uri="{FF2B5EF4-FFF2-40B4-BE49-F238E27FC236}">
                <a16:creationId xmlns:a16="http://schemas.microsoft.com/office/drawing/2014/main" id="{A4277C7F-7CFC-8EF9-510D-8CB5D6002E32}"/>
              </a:ext>
            </a:extLst>
          </p:cNvPr>
          <p:cNvSpPr>
            <a:spLocks noGrp="1"/>
          </p:cNvSpPr>
          <p:nvPr>
            <p:ph type="body" sz="quarter" idx="23" hasCustomPrompt="1"/>
          </p:nvPr>
        </p:nvSpPr>
        <p:spPr>
          <a:xfrm>
            <a:off x="3377448" y="1654510"/>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sp>
        <p:nvSpPr>
          <p:cNvPr id="13" name="Text Placeholder 14">
            <a:extLst>
              <a:ext uri="{FF2B5EF4-FFF2-40B4-BE49-F238E27FC236}">
                <a16:creationId xmlns:a16="http://schemas.microsoft.com/office/drawing/2014/main" id="{FA0F0C5A-2812-0E3B-D507-91F5DDE25088}"/>
              </a:ext>
            </a:extLst>
          </p:cNvPr>
          <p:cNvSpPr>
            <a:spLocks noGrp="1"/>
          </p:cNvSpPr>
          <p:nvPr>
            <p:ph type="body" sz="quarter" idx="24" hasCustomPrompt="1"/>
          </p:nvPr>
        </p:nvSpPr>
        <p:spPr>
          <a:xfrm>
            <a:off x="6113176" y="1650815"/>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sp>
        <p:nvSpPr>
          <p:cNvPr id="14" name="Text Placeholder 14">
            <a:extLst>
              <a:ext uri="{FF2B5EF4-FFF2-40B4-BE49-F238E27FC236}">
                <a16:creationId xmlns:a16="http://schemas.microsoft.com/office/drawing/2014/main" id="{EBA99974-10D0-8557-267B-FF81ABE44E75}"/>
              </a:ext>
            </a:extLst>
          </p:cNvPr>
          <p:cNvSpPr>
            <a:spLocks noGrp="1"/>
          </p:cNvSpPr>
          <p:nvPr>
            <p:ph type="body" sz="quarter" idx="25" hasCustomPrompt="1"/>
          </p:nvPr>
        </p:nvSpPr>
        <p:spPr>
          <a:xfrm>
            <a:off x="8845589" y="1650815"/>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pic>
        <p:nvPicPr>
          <p:cNvPr id="15" name="Picture 14">
            <a:extLst>
              <a:ext uri="{FF2B5EF4-FFF2-40B4-BE49-F238E27FC236}">
                <a16:creationId xmlns:a16="http://schemas.microsoft.com/office/drawing/2014/main" id="{14A42BAE-47E0-AA40-2B1E-42A2C531C20E}"/>
              </a:ext>
            </a:extLst>
          </p:cNvPr>
          <p:cNvPicPr>
            <a:picLocks noChangeAspect="1"/>
          </p:cNvPicPr>
          <p:nvPr userDrawn="1"/>
        </p:nvPicPr>
        <p:blipFill>
          <a:blip r:embed="rId2">
            <a:alphaModFix amt="70000"/>
          </a:blip>
          <a:stretch>
            <a:fillRect/>
          </a:stretch>
        </p:blipFill>
        <p:spPr>
          <a:xfrm>
            <a:off x="643379" y="2109132"/>
            <a:ext cx="2456390" cy="3733596"/>
          </a:xfrm>
          <a:prstGeom prst="rect">
            <a:avLst/>
          </a:prstGeom>
        </p:spPr>
      </p:pic>
      <p:pic>
        <p:nvPicPr>
          <p:cNvPr id="16" name="Picture 15">
            <a:extLst>
              <a:ext uri="{FF2B5EF4-FFF2-40B4-BE49-F238E27FC236}">
                <a16:creationId xmlns:a16="http://schemas.microsoft.com/office/drawing/2014/main" id="{7D4B2600-951C-4D4D-8360-2C1625B0765D}"/>
              </a:ext>
            </a:extLst>
          </p:cNvPr>
          <p:cNvPicPr>
            <a:picLocks noChangeAspect="1"/>
          </p:cNvPicPr>
          <p:nvPr userDrawn="1"/>
        </p:nvPicPr>
        <p:blipFill>
          <a:blip r:embed="rId2">
            <a:alphaModFix amt="70000"/>
          </a:blip>
          <a:stretch>
            <a:fillRect/>
          </a:stretch>
        </p:blipFill>
        <p:spPr>
          <a:xfrm>
            <a:off x="3386579" y="2109132"/>
            <a:ext cx="2456390" cy="3733596"/>
          </a:xfrm>
          <a:prstGeom prst="rect">
            <a:avLst/>
          </a:prstGeom>
        </p:spPr>
      </p:pic>
      <p:pic>
        <p:nvPicPr>
          <p:cNvPr id="17" name="Picture 16">
            <a:extLst>
              <a:ext uri="{FF2B5EF4-FFF2-40B4-BE49-F238E27FC236}">
                <a16:creationId xmlns:a16="http://schemas.microsoft.com/office/drawing/2014/main" id="{494BA7BF-316F-FC15-01A3-35831E7E3D2B}"/>
              </a:ext>
            </a:extLst>
          </p:cNvPr>
          <p:cNvPicPr>
            <a:picLocks noChangeAspect="1"/>
          </p:cNvPicPr>
          <p:nvPr userDrawn="1"/>
        </p:nvPicPr>
        <p:blipFill>
          <a:blip r:embed="rId2">
            <a:alphaModFix amt="70000"/>
          </a:blip>
          <a:stretch>
            <a:fillRect/>
          </a:stretch>
        </p:blipFill>
        <p:spPr>
          <a:xfrm>
            <a:off x="6119839" y="2109132"/>
            <a:ext cx="2456390" cy="3733596"/>
          </a:xfrm>
          <a:prstGeom prst="rect">
            <a:avLst/>
          </a:prstGeom>
        </p:spPr>
      </p:pic>
      <p:pic>
        <p:nvPicPr>
          <p:cNvPr id="18" name="Picture 17">
            <a:extLst>
              <a:ext uri="{FF2B5EF4-FFF2-40B4-BE49-F238E27FC236}">
                <a16:creationId xmlns:a16="http://schemas.microsoft.com/office/drawing/2014/main" id="{38348E93-E9A0-AFCA-5232-D02DB4C7D412}"/>
              </a:ext>
            </a:extLst>
          </p:cNvPr>
          <p:cNvPicPr>
            <a:picLocks noChangeAspect="1"/>
          </p:cNvPicPr>
          <p:nvPr userDrawn="1"/>
        </p:nvPicPr>
        <p:blipFill>
          <a:blip r:embed="rId2">
            <a:alphaModFix amt="70000"/>
          </a:blip>
          <a:stretch>
            <a:fillRect/>
          </a:stretch>
        </p:blipFill>
        <p:spPr>
          <a:xfrm>
            <a:off x="8863039" y="2109132"/>
            <a:ext cx="2456390" cy="3733596"/>
          </a:xfrm>
          <a:prstGeom prst="rect">
            <a:avLst/>
          </a:prstGeom>
        </p:spPr>
      </p:pic>
    </p:spTree>
    <p:extLst>
      <p:ext uri="{BB962C8B-B14F-4D97-AF65-F5344CB8AC3E}">
        <p14:creationId xmlns:p14="http://schemas.microsoft.com/office/powerpoint/2010/main" val="2367446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25223ED5-32A0-3156-C550-B4E33A868DB5}"/>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9" name="Straight Connector 8">
            <a:extLst>
              <a:ext uri="{FF2B5EF4-FFF2-40B4-BE49-F238E27FC236}">
                <a16:creationId xmlns:a16="http://schemas.microsoft.com/office/drawing/2014/main" id="{D02160C4-E26A-3FD1-93CD-B14D132E204B}"/>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B811EB04-1C66-EFA6-8617-F47ACCDE271C}"/>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2" name="Text Placeholder 14">
            <a:extLst>
              <a:ext uri="{FF2B5EF4-FFF2-40B4-BE49-F238E27FC236}">
                <a16:creationId xmlns:a16="http://schemas.microsoft.com/office/drawing/2014/main" id="{75FA7697-8602-C983-8C76-198A5CFFE11C}"/>
              </a:ext>
            </a:extLst>
          </p:cNvPr>
          <p:cNvSpPr>
            <a:spLocks noGrp="1"/>
          </p:cNvSpPr>
          <p:nvPr>
            <p:ph type="body" sz="quarter" idx="22" hasCustomPrompt="1"/>
          </p:nvPr>
        </p:nvSpPr>
        <p:spPr>
          <a:xfrm>
            <a:off x="1383428" y="1385849"/>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3" name="Text Placeholder 14">
            <a:extLst>
              <a:ext uri="{FF2B5EF4-FFF2-40B4-BE49-F238E27FC236}">
                <a16:creationId xmlns:a16="http://schemas.microsoft.com/office/drawing/2014/main" id="{9BD5CAD3-82AA-03B8-16F1-4B0518A89B51}"/>
              </a:ext>
            </a:extLst>
          </p:cNvPr>
          <p:cNvSpPr>
            <a:spLocks noGrp="1"/>
          </p:cNvSpPr>
          <p:nvPr>
            <p:ph type="body" sz="quarter" idx="27"/>
          </p:nvPr>
        </p:nvSpPr>
        <p:spPr>
          <a:xfrm>
            <a:off x="1312337" y="5125650"/>
            <a:ext cx="2598574" cy="635988"/>
          </a:xfrm>
          <a:prstGeom prst="rect">
            <a:avLst/>
          </a:prstGeom>
        </p:spPr>
        <p:txBody>
          <a:bodyPr anchor="t"/>
          <a:lstStyle>
            <a:lvl1pPr marL="0" indent="0" algn="ctr">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4" name="Text Placeholder 14">
            <a:extLst>
              <a:ext uri="{FF2B5EF4-FFF2-40B4-BE49-F238E27FC236}">
                <a16:creationId xmlns:a16="http://schemas.microsoft.com/office/drawing/2014/main" id="{947B1DB3-B11A-C9BA-FB75-780F165DE7A9}"/>
              </a:ext>
            </a:extLst>
          </p:cNvPr>
          <p:cNvSpPr>
            <a:spLocks noGrp="1"/>
          </p:cNvSpPr>
          <p:nvPr>
            <p:ph type="body" sz="quarter" idx="28" hasCustomPrompt="1"/>
          </p:nvPr>
        </p:nvSpPr>
        <p:spPr>
          <a:xfrm>
            <a:off x="4796382" y="1385849"/>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5" name="Text Placeholder 14">
            <a:extLst>
              <a:ext uri="{FF2B5EF4-FFF2-40B4-BE49-F238E27FC236}">
                <a16:creationId xmlns:a16="http://schemas.microsoft.com/office/drawing/2014/main" id="{D52C5786-CDC8-3D42-079B-AEF985B7EBEA}"/>
              </a:ext>
            </a:extLst>
          </p:cNvPr>
          <p:cNvSpPr>
            <a:spLocks noGrp="1"/>
          </p:cNvSpPr>
          <p:nvPr>
            <p:ph type="body" sz="quarter" idx="29"/>
          </p:nvPr>
        </p:nvSpPr>
        <p:spPr>
          <a:xfrm>
            <a:off x="4725291" y="5125650"/>
            <a:ext cx="2598574" cy="635988"/>
          </a:xfrm>
          <a:prstGeom prst="rect">
            <a:avLst/>
          </a:prstGeom>
        </p:spPr>
        <p:txBody>
          <a:bodyPr anchor="t"/>
          <a:lstStyle>
            <a:lvl1pPr marL="0" indent="0" algn="ctr">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6" name="Text Placeholder 14">
            <a:extLst>
              <a:ext uri="{FF2B5EF4-FFF2-40B4-BE49-F238E27FC236}">
                <a16:creationId xmlns:a16="http://schemas.microsoft.com/office/drawing/2014/main" id="{18F56AE0-739E-E268-8249-1CE428C301E3}"/>
              </a:ext>
            </a:extLst>
          </p:cNvPr>
          <p:cNvSpPr>
            <a:spLocks noGrp="1"/>
          </p:cNvSpPr>
          <p:nvPr>
            <p:ph type="body" sz="quarter" idx="30" hasCustomPrompt="1"/>
          </p:nvPr>
        </p:nvSpPr>
        <p:spPr>
          <a:xfrm>
            <a:off x="8209335" y="1385849"/>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7" name="Text Placeholder 14">
            <a:extLst>
              <a:ext uri="{FF2B5EF4-FFF2-40B4-BE49-F238E27FC236}">
                <a16:creationId xmlns:a16="http://schemas.microsoft.com/office/drawing/2014/main" id="{A640F8AA-0432-F949-AA4D-31FE17C95582}"/>
              </a:ext>
            </a:extLst>
          </p:cNvPr>
          <p:cNvSpPr>
            <a:spLocks noGrp="1"/>
          </p:cNvSpPr>
          <p:nvPr>
            <p:ph type="body" sz="quarter" idx="31"/>
          </p:nvPr>
        </p:nvSpPr>
        <p:spPr>
          <a:xfrm>
            <a:off x="8138244" y="5125650"/>
            <a:ext cx="2598574" cy="635988"/>
          </a:xfrm>
          <a:prstGeom prst="rect">
            <a:avLst/>
          </a:prstGeom>
        </p:spPr>
        <p:txBody>
          <a:bodyPr anchor="t"/>
          <a:lstStyle>
            <a:lvl1pPr marL="0" indent="0" algn="ctr">
              <a:lnSpc>
                <a:spcPct val="100000"/>
              </a:lnSpc>
              <a:buFontTx/>
              <a:buNone/>
              <a:defRPr sz="2000" b="0" i="0" spc="0">
                <a:solidFill>
                  <a:schemeClr val="tx1"/>
                </a:solidFill>
                <a:latin typeface="Manrope" panose="00000500000000000000" pitchFamily="2" charset="0"/>
              </a:defRPr>
            </a:lvl1pPr>
          </a:lstStyle>
          <a:p>
            <a:pPr lvl="0"/>
            <a:endParaRPr lang="en-US"/>
          </a:p>
        </p:txBody>
      </p:sp>
      <p:pic>
        <p:nvPicPr>
          <p:cNvPr id="19" name="Picture 18">
            <a:extLst>
              <a:ext uri="{FF2B5EF4-FFF2-40B4-BE49-F238E27FC236}">
                <a16:creationId xmlns:a16="http://schemas.microsoft.com/office/drawing/2014/main" id="{DA5D9650-172B-7F0B-84ED-D7801DEF177C}"/>
              </a:ext>
            </a:extLst>
          </p:cNvPr>
          <p:cNvPicPr>
            <a:picLocks noChangeAspect="1"/>
          </p:cNvPicPr>
          <p:nvPr userDrawn="1"/>
        </p:nvPicPr>
        <p:blipFill>
          <a:blip r:embed="rId2">
            <a:alphaModFix amt="70000"/>
          </a:blip>
          <a:stretch>
            <a:fillRect/>
          </a:stretch>
        </p:blipFill>
        <p:spPr>
          <a:xfrm>
            <a:off x="1241248" y="2058623"/>
            <a:ext cx="2740754" cy="2740754"/>
          </a:xfrm>
          <a:prstGeom prst="rect">
            <a:avLst/>
          </a:prstGeom>
        </p:spPr>
      </p:pic>
      <p:pic>
        <p:nvPicPr>
          <p:cNvPr id="20" name="Picture 19">
            <a:extLst>
              <a:ext uri="{FF2B5EF4-FFF2-40B4-BE49-F238E27FC236}">
                <a16:creationId xmlns:a16="http://schemas.microsoft.com/office/drawing/2014/main" id="{5C635F16-2EE0-0F69-4DBC-DD7237989256}"/>
              </a:ext>
            </a:extLst>
          </p:cNvPr>
          <p:cNvPicPr>
            <a:picLocks noChangeAspect="1"/>
          </p:cNvPicPr>
          <p:nvPr userDrawn="1"/>
        </p:nvPicPr>
        <p:blipFill>
          <a:blip r:embed="rId2">
            <a:alphaModFix amt="70000"/>
          </a:blip>
          <a:stretch>
            <a:fillRect/>
          </a:stretch>
        </p:blipFill>
        <p:spPr>
          <a:xfrm>
            <a:off x="4650370" y="2058623"/>
            <a:ext cx="2740754" cy="2740754"/>
          </a:xfrm>
          <a:prstGeom prst="rect">
            <a:avLst/>
          </a:prstGeom>
        </p:spPr>
      </p:pic>
      <p:pic>
        <p:nvPicPr>
          <p:cNvPr id="21" name="Picture 20">
            <a:extLst>
              <a:ext uri="{FF2B5EF4-FFF2-40B4-BE49-F238E27FC236}">
                <a16:creationId xmlns:a16="http://schemas.microsoft.com/office/drawing/2014/main" id="{D38AB5C6-C217-930F-CC6E-29E5247868C2}"/>
              </a:ext>
            </a:extLst>
          </p:cNvPr>
          <p:cNvPicPr>
            <a:picLocks noChangeAspect="1"/>
          </p:cNvPicPr>
          <p:nvPr userDrawn="1"/>
        </p:nvPicPr>
        <p:blipFill>
          <a:blip r:embed="rId2">
            <a:alphaModFix amt="70000"/>
          </a:blip>
          <a:stretch>
            <a:fillRect/>
          </a:stretch>
        </p:blipFill>
        <p:spPr>
          <a:xfrm>
            <a:off x="8069431" y="2058623"/>
            <a:ext cx="2740754" cy="2740754"/>
          </a:xfrm>
          <a:prstGeom prst="rect">
            <a:avLst/>
          </a:prstGeom>
        </p:spPr>
      </p:pic>
    </p:spTree>
    <p:extLst>
      <p:ext uri="{BB962C8B-B14F-4D97-AF65-F5344CB8AC3E}">
        <p14:creationId xmlns:p14="http://schemas.microsoft.com/office/powerpoint/2010/main" val="130191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86E1F1-AA7D-99EF-EB69-D424D14972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8" cy="6857999"/>
          </a:xfrm>
          <a:prstGeom prst="rect">
            <a:avLst/>
          </a:prstGeom>
        </p:spPr>
      </p:pic>
      <p:sp>
        <p:nvSpPr>
          <p:cNvPr id="11" name="Text Placeholder 14">
            <a:extLst>
              <a:ext uri="{FF2B5EF4-FFF2-40B4-BE49-F238E27FC236}">
                <a16:creationId xmlns:a16="http://schemas.microsoft.com/office/drawing/2014/main" id="{BAC009EF-12C2-3C08-8681-05541DC055F4}"/>
              </a:ext>
            </a:extLst>
          </p:cNvPr>
          <p:cNvSpPr>
            <a:spLocks noGrp="1"/>
          </p:cNvSpPr>
          <p:nvPr>
            <p:ph type="body" sz="quarter" idx="20" hasCustomPrompt="1"/>
          </p:nvPr>
        </p:nvSpPr>
        <p:spPr>
          <a:xfrm>
            <a:off x="409607" y="2557742"/>
            <a:ext cx="6841298" cy="911753"/>
          </a:xfrm>
          <a:prstGeom prst="rect">
            <a:avLst/>
          </a:prstGeom>
        </p:spPr>
        <p:txBody>
          <a:bodyPr anchor="t"/>
          <a:lstStyle>
            <a:lvl1pPr marL="0" indent="0" algn="ctr">
              <a:lnSpc>
                <a:spcPct val="100000"/>
              </a:lnSpc>
              <a:buFontTx/>
              <a:buNone/>
              <a:defRPr sz="5000" b="1" i="0">
                <a:solidFill>
                  <a:schemeClr val="bg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9" name="Text Placeholder 14">
            <a:extLst>
              <a:ext uri="{FF2B5EF4-FFF2-40B4-BE49-F238E27FC236}">
                <a16:creationId xmlns:a16="http://schemas.microsoft.com/office/drawing/2014/main" id="{47A5B198-5C8A-5756-156F-93C42C478A16}"/>
              </a:ext>
            </a:extLst>
          </p:cNvPr>
          <p:cNvSpPr>
            <a:spLocks noGrp="1"/>
          </p:cNvSpPr>
          <p:nvPr>
            <p:ph type="body" sz="quarter" idx="10" hasCustomPrompt="1"/>
          </p:nvPr>
        </p:nvSpPr>
        <p:spPr>
          <a:xfrm>
            <a:off x="1333534" y="3809807"/>
            <a:ext cx="4993445" cy="506895"/>
          </a:xfrm>
          <a:prstGeom prst="rect">
            <a:avLst/>
          </a:prstGeom>
        </p:spPr>
        <p:txBody>
          <a:bodyPr anchor="t"/>
          <a:lstStyle>
            <a:lvl1pPr marL="0" indent="0" algn="ctr">
              <a:lnSpc>
                <a:spcPct val="100000"/>
              </a:lnSpc>
              <a:buFontTx/>
              <a:buNone/>
              <a:defRPr sz="2000" b="0" i="0">
                <a:solidFill>
                  <a:schemeClr val="bg1"/>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Subtitle</a:t>
            </a:r>
            <a:endParaRPr lang="en-US"/>
          </a:p>
        </p:txBody>
      </p:sp>
      <p:pic>
        <p:nvPicPr>
          <p:cNvPr id="3" name="Picture 2" descr="Logo, company name&#10;&#10;Description automatically generated">
            <a:extLst>
              <a:ext uri="{FF2B5EF4-FFF2-40B4-BE49-F238E27FC236}">
                <a16:creationId xmlns:a16="http://schemas.microsoft.com/office/drawing/2014/main" id="{947385CA-61C9-F245-0480-EB78074C92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16" y="115318"/>
            <a:ext cx="1258194" cy="913689"/>
          </a:xfrm>
          <a:prstGeom prst="rect">
            <a:avLst/>
          </a:prstGeom>
        </p:spPr>
      </p:pic>
      <p:pic>
        <p:nvPicPr>
          <p:cNvPr id="5" name="图片 4">
            <a:extLst>
              <a:ext uri="{FF2B5EF4-FFF2-40B4-BE49-F238E27FC236}">
                <a16:creationId xmlns:a16="http://schemas.microsoft.com/office/drawing/2014/main" id="{00F2EA9E-886A-4E12-9242-84FF2B84C5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53811" y="1804794"/>
            <a:ext cx="3095625" cy="4314825"/>
          </a:xfrm>
          <a:prstGeom prst="rect">
            <a:avLst/>
          </a:prstGeom>
        </p:spPr>
      </p:pic>
    </p:spTree>
    <p:extLst>
      <p:ext uri="{BB962C8B-B14F-4D97-AF65-F5344CB8AC3E}">
        <p14:creationId xmlns:p14="http://schemas.microsoft.com/office/powerpoint/2010/main" val="44516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288B48-56FC-8CD7-94E3-FFB31ABB6507}"/>
              </a:ext>
            </a:extLst>
          </p:cNvPr>
          <p:cNvPicPr>
            <a:picLocks noChangeAspect="1"/>
          </p:cNvPicPr>
          <p:nvPr userDrawn="1"/>
        </p:nvPicPr>
        <p:blipFill rotWithShape="1">
          <a:blip r:embed="rId2"/>
          <a:srcRect l="1291" r="5515"/>
          <a:stretch/>
        </p:blipFill>
        <p:spPr>
          <a:xfrm>
            <a:off x="0" y="0"/>
            <a:ext cx="12212527" cy="6858000"/>
          </a:xfrm>
          <a:prstGeom prst="rect">
            <a:avLst/>
          </a:prstGeom>
        </p:spPr>
      </p:pic>
      <p:sp>
        <p:nvSpPr>
          <p:cNvPr id="2" name="Text Placeholder 14">
            <a:extLst>
              <a:ext uri="{FF2B5EF4-FFF2-40B4-BE49-F238E27FC236}">
                <a16:creationId xmlns:a16="http://schemas.microsoft.com/office/drawing/2014/main" id="{C485406D-919E-3082-A76E-700F04FECBFB}"/>
              </a:ext>
            </a:extLst>
          </p:cNvPr>
          <p:cNvSpPr>
            <a:spLocks noGrp="1"/>
          </p:cNvSpPr>
          <p:nvPr>
            <p:ph type="body" sz="quarter" idx="21" hasCustomPrompt="1"/>
          </p:nvPr>
        </p:nvSpPr>
        <p:spPr>
          <a:xfrm>
            <a:off x="2776887" y="2413470"/>
            <a:ext cx="6841298" cy="911753"/>
          </a:xfrm>
          <a:prstGeom prst="rect">
            <a:avLst/>
          </a:prstGeom>
        </p:spPr>
        <p:txBody>
          <a:bodyPr anchor="t"/>
          <a:lstStyle>
            <a:lvl1pPr marL="0" indent="0" algn="ctr">
              <a:lnSpc>
                <a:spcPct val="100000"/>
              </a:lnSpc>
              <a:buFontTx/>
              <a:buNone/>
              <a:defRPr sz="5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3" name="Text Placeholder 14">
            <a:extLst>
              <a:ext uri="{FF2B5EF4-FFF2-40B4-BE49-F238E27FC236}">
                <a16:creationId xmlns:a16="http://schemas.microsoft.com/office/drawing/2014/main" id="{210AB01E-4967-78DB-C4B6-F7CA71AF5885}"/>
              </a:ext>
            </a:extLst>
          </p:cNvPr>
          <p:cNvSpPr>
            <a:spLocks noGrp="1"/>
          </p:cNvSpPr>
          <p:nvPr>
            <p:ph type="body" sz="quarter" idx="10" hasCustomPrompt="1"/>
          </p:nvPr>
        </p:nvSpPr>
        <p:spPr>
          <a:xfrm>
            <a:off x="3773966" y="3702111"/>
            <a:ext cx="4993445" cy="506895"/>
          </a:xfrm>
          <a:prstGeom prst="rect">
            <a:avLst/>
          </a:prstGeom>
        </p:spPr>
        <p:txBody>
          <a:bodyPr anchor="t"/>
          <a:lstStyle>
            <a:lvl1pPr marL="0" indent="0" algn="ctr">
              <a:lnSpc>
                <a:spcPct val="100000"/>
              </a:lnSpc>
              <a:buFontTx/>
              <a:buNone/>
              <a:defRPr sz="2000" b="0" i="0">
                <a:solidFill>
                  <a:schemeClr val="tx1"/>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Subtitle</a:t>
            </a:r>
            <a:endParaRPr lang="en-US"/>
          </a:p>
        </p:txBody>
      </p:sp>
      <p:pic>
        <p:nvPicPr>
          <p:cNvPr id="7" name="Picture 6">
            <a:extLst>
              <a:ext uri="{FF2B5EF4-FFF2-40B4-BE49-F238E27FC236}">
                <a16:creationId xmlns:a16="http://schemas.microsoft.com/office/drawing/2014/main" id="{E1F48C2A-F091-ADF3-F181-39DFE1BD7DEB}"/>
              </a:ext>
            </a:extLst>
          </p:cNvPr>
          <p:cNvPicPr>
            <a:picLocks noChangeAspect="1"/>
          </p:cNvPicPr>
          <p:nvPr userDrawn="1"/>
        </p:nvPicPr>
        <p:blipFill>
          <a:blip r:embed="rId3">
            <a:extLst>
              <a:ext uri="{28A0092B-C50C-407E-A947-70E740481C1C}">
                <a14:useLocalDpi xmlns:a14="http://schemas.microsoft.com/office/drawing/2010/main" val="0"/>
              </a:ext>
            </a:extLst>
          </a:blip>
          <a:srcRect t="84" b="84"/>
          <a:stretch/>
        </p:blipFill>
        <p:spPr>
          <a:xfrm>
            <a:off x="0" y="0"/>
            <a:ext cx="12212527"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36BCCE18-2EFF-3AD8-874D-1A0CE6721F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Tree>
    <p:extLst>
      <p:ext uri="{BB962C8B-B14F-4D97-AF65-F5344CB8AC3E}">
        <p14:creationId xmlns:p14="http://schemas.microsoft.com/office/powerpoint/2010/main" val="4290369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D02989-612D-F368-DAE1-CFE7E852C606}"/>
              </a:ext>
            </a:extLst>
          </p:cNvPr>
          <p:cNvPicPr>
            <a:picLocks noChangeAspect="1"/>
          </p:cNvPicPr>
          <p:nvPr userDrawn="1"/>
        </p:nvPicPr>
        <p:blipFill>
          <a:blip r:embed="rId2">
            <a:extLst>
              <a:ext uri="{28A0092B-C50C-407E-A947-70E740481C1C}">
                <a14:useLocalDpi xmlns:a14="http://schemas.microsoft.com/office/drawing/2010/main" val="0"/>
              </a:ext>
            </a:extLst>
          </a:blip>
          <a:srcRect l="93" r="93"/>
          <a:stretch/>
        </p:blipFill>
        <p:spPr>
          <a:xfrm>
            <a:off x="0" y="-5862"/>
            <a:ext cx="12212843" cy="6869723"/>
          </a:xfrm>
          <a:prstGeom prst="rect">
            <a:avLst/>
          </a:prstGeom>
        </p:spPr>
      </p:pic>
      <p:sp>
        <p:nvSpPr>
          <p:cNvPr id="9" name="Text Placeholder 14">
            <a:extLst>
              <a:ext uri="{FF2B5EF4-FFF2-40B4-BE49-F238E27FC236}">
                <a16:creationId xmlns:a16="http://schemas.microsoft.com/office/drawing/2014/main" id="{A623266F-CA96-4A71-AFA8-65056A3424B5}"/>
              </a:ext>
            </a:extLst>
          </p:cNvPr>
          <p:cNvSpPr>
            <a:spLocks noGrp="1"/>
          </p:cNvSpPr>
          <p:nvPr>
            <p:ph type="body" sz="quarter" idx="20" hasCustomPrompt="1"/>
          </p:nvPr>
        </p:nvSpPr>
        <p:spPr>
          <a:xfrm>
            <a:off x="3946950" y="1601176"/>
            <a:ext cx="4142427" cy="674687"/>
          </a:xfrm>
          <a:prstGeom prst="rect">
            <a:avLst/>
          </a:prstGeom>
        </p:spPr>
        <p:txBody>
          <a:bodyPr anchor="t"/>
          <a:lstStyle>
            <a:lvl1pPr marL="0" indent="0" algn="ctr">
              <a:lnSpc>
                <a:spcPct val="100000"/>
              </a:lnSpc>
              <a:buFontTx/>
              <a:buNone/>
              <a:defRPr sz="4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Table of Contents</a:t>
            </a:r>
            <a:endParaRPr lang="en-US"/>
          </a:p>
        </p:txBody>
      </p:sp>
      <p:sp>
        <p:nvSpPr>
          <p:cNvPr id="6" name="TextBox 5">
            <a:extLst>
              <a:ext uri="{FF2B5EF4-FFF2-40B4-BE49-F238E27FC236}">
                <a16:creationId xmlns:a16="http://schemas.microsoft.com/office/drawing/2014/main" id="{E9593466-35DE-001B-7694-97C8996EFAFD}"/>
              </a:ext>
            </a:extLst>
          </p:cNvPr>
          <p:cNvSpPr txBox="1"/>
          <p:nvPr/>
        </p:nvSpPr>
        <p:spPr>
          <a:xfrm>
            <a:off x="5161529" y="2983036"/>
            <a:ext cx="3563475" cy="369332"/>
          </a:xfrm>
          <a:prstGeom prst="rect">
            <a:avLst/>
          </a:prstGeom>
          <a:noFill/>
        </p:spPr>
        <p:txBody>
          <a:bodyPr wrap="square" lIns="91440" tIns="45720" rIns="91440" bIns="45720" anchor="t">
            <a:spAutoFit/>
          </a:bodyPr>
          <a:lstStyle/>
          <a:p>
            <a:endParaRPr lang="en-US">
              <a:latin typeface="Manrope"/>
              <a:cs typeface="Calibri"/>
            </a:endParaRPr>
          </a:p>
        </p:txBody>
      </p:sp>
      <p:pic>
        <p:nvPicPr>
          <p:cNvPr id="3" name="Picture 2" descr="Logo, company name&#10;&#10;Description automatically generated">
            <a:extLst>
              <a:ext uri="{FF2B5EF4-FFF2-40B4-BE49-F238E27FC236}">
                <a16:creationId xmlns:a16="http://schemas.microsoft.com/office/drawing/2014/main" id="{3501C2C8-A297-46E8-EA53-045DCB5563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
        <p:nvSpPr>
          <p:cNvPr id="18" name="Text Placeholder 17">
            <a:extLst>
              <a:ext uri="{FF2B5EF4-FFF2-40B4-BE49-F238E27FC236}">
                <a16:creationId xmlns:a16="http://schemas.microsoft.com/office/drawing/2014/main" id="{8615AD97-6546-E62C-359B-600DD979B1C5}"/>
              </a:ext>
            </a:extLst>
          </p:cNvPr>
          <p:cNvSpPr>
            <a:spLocks noGrp="1"/>
          </p:cNvSpPr>
          <p:nvPr>
            <p:ph type="body" sz="quarter" idx="21"/>
          </p:nvPr>
        </p:nvSpPr>
        <p:spPr>
          <a:xfrm>
            <a:off x="5157270" y="2962120"/>
            <a:ext cx="2254250" cy="411163"/>
          </a:xfrm>
          <a:prstGeom prst="rect">
            <a:avLst/>
          </a:prstGeom>
        </p:spPr>
        <p:txBody>
          <a:bodyPr/>
          <a:lstStyle>
            <a:lvl1pPr marL="0" indent="0">
              <a:buNone/>
              <a:defRPr sz="1800">
                <a:latin typeface="Manrope" pitchFamily="2" charset="0"/>
              </a:defRPr>
            </a:lvl1pPr>
          </a:lstStyle>
          <a:p>
            <a:pPr lvl="0"/>
            <a:endParaRPr lang="en-US"/>
          </a:p>
        </p:txBody>
      </p:sp>
      <p:sp>
        <p:nvSpPr>
          <p:cNvPr id="20" name="Text Placeholder 17">
            <a:extLst>
              <a:ext uri="{FF2B5EF4-FFF2-40B4-BE49-F238E27FC236}">
                <a16:creationId xmlns:a16="http://schemas.microsoft.com/office/drawing/2014/main" id="{18C1825B-DA45-7490-F1E3-FE87EA067011}"/>
              </a:ext>
            </a:extLst>
          </p:cNvPr>
          <p:cNvSpPr>
            <a:spLocks noGrp="1"/>
          </p:cNvSpPr>
          <p:nvPr>
            <p:ph type="body" sz="quarter" idx="22"/>
          </p:nvPr>
        </p:nvSpPr>
        <p:spPr>
          <a:xfrm>
            <a:off x="5157270" y="3978352"/>
            <a:ext cx="2254250" cy="411163"/>
          </a:xfrm>
          <a:prstGeom prst="rect">
            <a:avLst/>
          </a:prstGeom>
        </p:spPr>
        <p:txBody>
          <a:bodyPr/>
          <a:lstStyle>
            <a:lvl1pPr marL="0" indent="0">
              <a:buNone/>
              <a:defRPr sz="1800">
                <a:latin typeface="Manrope" pitchFamily="2" charset="0"/>
              </a:defRPr>
            </a:lvl1pPr>
          </a:lstStyle>
          <a:p>
            <a:pPr lvl="0"/>
            <a:endParaRPr lang="en-US"/>
          </a:p>
        </p:txBody>
      </p:sp>
      <p:sp>
        <p:nvSpPr>
          <p:cNvPr id="21" name="Text Placeholder 17">
            <a:extLst>
              <a:ext uri="{FF2B5EF4-FFF2-40B4-BE49-F238E27FC236}">
                <a16:creationId xmlns:a16="http://schemas.microsoft.com/office/drawing/2014/main" id="{F2346DFD-773D-314B-2E70-1BBF8E3A23D3}"/>
              </a:ext>
            </a:extLst>
          </p:cNvPr>
          <p:cNvSpPr>
            <a:spLocks noGrp="1"/>
          </p:cNvSpPr>
          <p:nvPr>
            <p:ph type="body" sz="quarter" idx="23"/>
          </p:nvPr>
        </p:nvSpPr>
        <p:spPr>
          <a:xfrm>
            <a:off x="5157270" y="5029487"/>
            <a:ext cx="2254250" cy="411163"/>
          </a:xfrm>
          <a:prstGeom prst="rect">
            <a:avLst/>
          </a:prstGeom>
        </p:spPr>
        <p:txBody>
          <a:bodyPr/>
          <a:lstStyle>
            <a:lvl1pPr marL="0" indent="0">
              <a:buNone/>
              <a:defRPr sz="1800">
                <a:latin typeface="Manrope" pitchFamily="2" charset="0"/>
              </a:defRPr>
            </a:lvl1pPr>
          </a:lstStyle>
          <a:p>
            <a:pPr lvl="0"/>
            <a:endParaRPr lang="en-US"/>
          </a:p>
        </p:txBody>
      </p:sp>
    </p:spTree>
    <p:extLst>
      <p:ext uri="{BB962C8B-B14F-4D97-AF65-F5344CB8AC3E}">
        <p14:creationId xmlns:p14="http://schemas.microsoft.com/office/powerpoint/2010/main" val="353320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D02989-612D-F368-DAE1-CFE7E852C606}"/>
              </a:ext>
            </a:extLst>
          </p:cNvPr>
          <p:cNvPicPr>
            <a:picLocks noChangeAspect="1"/>
          </p:cNvPicPr>
          <p:nvPr userDrawn="1"/>
        </p:nvPicPr>
        <p:blipFill>
          <a:blip r:embed="rId2">
            <a:extLst>
              <a:ext uri="{28A0092B-C50C-407E-A947-70E740481C1C}">
                <a14:useLocalDpi xmlns:a14="http://schemas.microsoft.com/office/drawing/2010/main" val="0"/>
              </a:ext>
            </a:extLst>
          </a:blip>
          <a:srcRect l="93" r="93"/>
          <a:stretch/>
        </p:blipFill>
        <p:spPr>
          <a:xfrm>
            <a:off x="-20843" y="0"/>
            <a:ext cx="12212843" cy="6869723"/>
          </a:xfrm>
          <a:prstGeom prst="rect">
            <a:avLst/>
          </a:prstGeom>
        </p:spPr>
      </p:pic>
      <p:sp>
        <p:nvSpPr>
          <p:cNvPr id="9" name="Text Placeholder 14">
            <a:extLst>
              <a:ext uri="{FF2B5EF4-FFF2-40B4-BE49-F238E27FC236}">
                <a16:creationId xmlns:a16="http://schemas.microsoft.com/office/drawing/2014/main" id="{A623266F-CA96-4A71-AFA8-65056A3424B5}"/>
              </a:ext>
            </a:extLst>
          </p:cNvPr>
          <p:cNvSpPr>
            <a:spLocks noGrp="1"/>
          </p:cNvSpPr>
          <p:nvPr>
            <p:ph type="body" sz="quarter" idx="20" hasCustomPrompt="1"/>
          </p:nvPr>
        </p:nvSpPr>
        <p:spPr>
          <a:xfrm>
            <a:off x="3946950" y="1601176"/>
            <a:ext cx="4142427" cy="674687"/>
          </a:xfrm>
          <a:prstGeom prst="rect">
            <a:avLst/>
          </a:prstGeom>
        </p:spPr>
        <p:txBody>
          <a:bodyPr anchor="t"/>
          <a:lstStyle>
            <a:lvl1pPr marL="0" indent="0" algn="ctr">
              <a:lnSpc>
                <a:spcPct val="100000"/>
              </a:lnSpc>
              <a:buFontTx/>
              <a:buNone/>
              <a:defRPr sz="4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Table of Contents</a:t>
            </a:r>
            <a:endParaRPr lang="en-US"/>
          </a:p>
        </p:txBody>
      </p:sp>
      <p:pic>
        <p:nvPicPr>
          <p:cNvPr id="3" name="Picture 2" descr="Logo, company name&#10;&#10;Description automatically generated">
            <a:extLst>
              <a:ext uri="{FF2B5EF4-FFF2-40B4-BE49-F238E27FC236}">
                <a16:creationId xmlns:a16="http://schemas.microsoft.com/office/drawing/2014/main" id="{3501C2C8-A297-46E8-EA53-045DCB5563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
        <p:nvSpPr>
          <p:cNvPr id="18" name="Text Placeholder 17">
            <a:extLst>
              <a:ext uri="{FF2B5EF4-FFF2-40B4-BE49-F238E27FC236}">
                <a16:creationId xmlns:a16="http://schemas.microsoft.com/office/drawing/2014/main" id="{50613B33-A8FC-61EC-DFEC-0E98F0B16D54}"/>
              </a:ext>
            </a:extLst>
          </p:cNvPr>
          <p:cNvSpPr>
            <a:spLocks noGrp="1"/>
          </p:cNvSpPr>
          <p:nvPr>
            <p:ph type="body" sz="quarter" idx="21"/>
          </p:nvPr>
        </p:nvSpPr>
        <p:spPr>
          <a:xfrm>
            <a:off x="5217176" y="3017600"/>
            <a:ext cx="2462026" cy="369332"/>
          </a:xfrm>
          <a:prstGeom prst="rect">
            <a:avLst/>
          </a:prstGeom>
        </p:spPr>
        <p:txBody>
          <a:bodyPr/>
          <a:lstStyle>
            <a:lvl1pPr marL="0" indent="0">
              <a:buNone/>
              <a:defRPr lang="en-GB" sz="1800" kern="1200" dirty="0" smtClean="0">
                <a:solidFill>
                  <a:schemeClr val="tx1"/>
                </a:solidFill>
                <a:latin typeface="Manrope"/>
                <a:ea typeface="+mn-lt"/>
                <a:cs typeface="+mn-lt"/>
              </a:defRPr>
            </a:lvl1pPr>
          </a:lstStyle>
          <a:p>
            <a:pPr lvl="0"/>
            <a:endParaRPr lang="en-GB"/>
          </a:p>
        </p:txBody>
      </p:sp>
      <p:sp>
        <p:nvSpPr>
          <p:cNvPr id="21" name="Text Placeholder 17">
            <a:extLst>
              <a:ext uri="{FF2B5EF4-FFF2-40B4-BE49-F238E27FC236}">
                <a16:creationId xmlns:a16="http://schemas.microsoft.com/office/drawing/2014/main" id="{43AF40F6-44A2-8401-85A6-C843753DFC3B}"/>
              </a:ext>
            </a:extLst>
          </p:cNvPr>
          <p:cNvSpPr>
            <a:spLocks noGrp="1"/>
          </p:cNvSpPr>
          <p:nvPr>
            <p:ph type="body" sz="quarter" idx="22"/>
          </p:nvPr>
        </p:nvSpPr>
        <p:spPr>
          <a:xfrm>
            <a:off x="5202675" y="3995841"/>
            <a:ext cx="2462026" cy="369332"/>
          </a:xfrm>
          <a:prstGeom prst="rect">
            <a:avLst/>
          </a:prstGeom>
        </p:spPr>
        <p:txBody>
          <a:bodyPr/>
          <a:lstStyle>
            <a:lvl1pPr marL="0" indent="0">
              <a:buNone/>
              <a:defRPr lang="en-GB" sz="1800" kern="1200" dirty="0" smtClean="0">
                <a:solidFill>
                  <a:schemeClr val="tx1"/>
                </a:solidFill>
                <a:latin typeface="Manrope"/>
                <a:ea typeface="+mn-lt"/>
                <a:cs typeface="+mn-lt"/>
              </a:defRPr>
            </a:lvl1pPr>
          </a:lstStyle>
          <a:p>
            <a:pPr lvl="0"/>
            <a:endParaRPr lang="en-GB"/>
          </a:p>
        </p:txBody>
      </p:sp>
      <p:sp>
        <p:nvSpPr>
          <p:cNvPr id="22" name="Text Placeholder 17">
            <a:extLst>
              <a:ext uri="{FF2B5EF4-FFF2-40B4-BE49-F238E27FC236}">
                <a16:creationId xmlns:a16="http://schemas.microsoft.com/office/drawing/2014/main" id="{42DB7529-7222-242E-65A4-F7AF1752DC33}"/>
              </a:ext>
            </a:extLst>
          </p:cNvPr>
          <p:cNvSpPr>
            <a:spLocks noGrp="1"/>
          </p:cNvSpPr>
          <p:nvPr>
            <p:ph type="body" sz="quarter" idx="23"/>
          </p:nvPr>
        </p:nvSpPr>
        <p:spPr>
          <a:xfrm>
            <a:off x="5217176" y="5038444"/>
            <a:ext cx="2462026" cy="369332"/>
          </a:xfrm>
          <a:prstGeom prst="rect">
            <a:avLst/>
          </a:prstGeom>
        </p:spPr>
        <p:txBody>
          <a:bodyPr/>
          <a:lstStyle>
            <a:lvl1pPr marL="0" indent="0">
              <a:buNone/>
              <a:defRPr lang="en-GB" sz="1800" kern="1200" dirty="0" smtClean="0">
                <a:solidFill>
                  <a:schemeClr val="tx1"/>
                </a:solidFill>
                <a:latin typeface="Manrope"/>
                <a:ea typeface="+mn-lt"/>
                <a:cs typeface="+mn-lt"/>
              </a:defRPr>
            </a:lvl1pPr>
          </a:lstStyle>
          <a:p>
            <a:pPr lvl="0"/>
            <a:endParaRPr lang="en-GB"/>
          </a:p>
        </p:txBody>
      </p:sp>
    </p:spTree>
    <p:extLst>
      <p:ext uri="{BB962C8B-B14F-4D97-AF65-F5344CB8AC3E}">
        <p14:creationId xmlns:p14="http://schemas.microsoft.com/office/powerpoint/2010/main" val="2222759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E6AAC34-3A4F-548F-78B5-F3EAD1692DAA}"/>
              </a:ext>
            </a:extLst>
          </p:cNvPr>
          <p:cNvPicPr>
            <a:picLocks noChangeAspect="1"/>
          </p:cNvPicPr>
          <p:nvPr userDrawn="1"/>
        </p:nvPicPr>
        <p:blipFill>
          <a:blip r:embed="rId2">
            <a:extLst>
              <a:ext uri="{28A0092B-C50C-407E-A947-70E740481C1C}">
                <a14:useLocalDpi xmlns:a14="http://schemas.microsoft.com/office/drawing/2010/main" val="0"/>
              </a:ext>
            </a:extLst>
          </a:blip>
          <a:srcRect t="24" b="24"/>
          <a:stretch/>
        </p:blipFill>
        <p:spPr>
          <a:xfrm>
            <a:off x="-11724" y="-35170"/>
            <a:ext cx="12309231" cy="6900669"/>
          </a:xfrm>
          <a:prstGeom prst="rect">
            <a:avLst/>
          </a:prstGeom>
        </p:spPr>
      </p:pic>
      <p:sp>
        <p:nvSpPr>
          <p:cNvPr id="8" name="Text Placeholder 14">
            <a:extLst>
              <a:ext uri="{FF2B5EF4-FFF2-40B4-BE49-F238E27FC236}">
                <a16:creationId xmlns:a16="http://schemas.microsoft.com/office/drawing/2014/main" id="{A9694533-BE2E-46BF-B5A7-A100A21BF4C9}"/>
              </a:ext>
            </a:extLst>
          </p:cNvPr>
          <p:cNvSpPr>
            <a:spLocks noGrp="1"/>
          </p:cNvSpPr>
          <p:nvPr>
            <p:ph type="body" sz="quarter" idx="10" hasCustomPrompt="1"/>
          </p:nvPr>
        </p:nvSpPr>
        <p:spPr>
          <a:xfrm>
            <a:off x="1614296" y="3593011"/>
            <a:ext cx="8963408" cy="1349375"/>
          </a:xfrm>
          <a:prstGeom prst="rect">
            <a:avLst/>
          </a:prstGeom>
        </p:spPr>
        <p:txBody>
          <a:bodyPr anchor="t"/>
          <a:lstStyle>
            <a:lvl1pPr marL="0" indent="0" algn="ctr">
              <a:lnSpc>
                <a:spcPct val="100000"/>
              </a:lnSpc>
              <a:buFontTx/>
              <a:buNone/>
              <a:defRPr b="0" i="0">
                <a:solidFill>
                  <a:schemeClr val="tx1"/>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Divider Slide 1</a:t>
            </a:r>
            <a:endParaRPr lang="en-US"/>
          </a:p>
        </p:txBody>
      </p:sp>
      <p:sp>
        <p:nvSpPr>
          <p:cNvPr id="9" name="Text Placeholder 14">
            <a:extLst>
              <a:ext uri="{FF2B5EF4-FFF2-40B4-BE49-F238E27FC236}">
                <a16:creationId xmlns:a16="http://schemas.microsoft.com/office/drawing/2014/main" id="{A623266F-CA96-4A71-AFA8-65056A3424B5}"/>
              </a:ext>
            </a:extLst>
          </p:cNvPr>
          <p:cNvSpPr>
            <a:spLocks noGrp="1"/>
          </p:cNvSpPr>
          <p:nvPr>
            <p:ph type="body" sz="quarter" idx="20" hasCustomPrompt="1"/>
          </p:nvPr>
        </p:nvSpPr>
        <p:spPr>
          <a:xfrm>
            <a:off x="5504493" y="2699279"/>
            <a:ext cx="1183014" cy="674687"/>
          </a:xfrm>
          <a:prstGeom prst="rect">
            <a:avLst/>
          </a:prstGeom>
        </p:spPr>
        <p:txBody>
          <a:bodyPr anchor="t"/>
          <a:lstStyle>
            <a:lvl1pPr marL="0" indent="0" algn="ctr">
              <a:lnSpc>
                <a:spcPct val="100000"/>
              </a:lnSpc>
              <a:buFontTx/>
              <a:buNone/>
              <a:defRPr sz="4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01</a:t>
            </a:r>
            <a:endParaRPr lang="en-US"/>
          </a:p>
        </p:txBody>
      </p:sp>
      <p:pic>
        <p:nvPicPr>
          <p:cNvPr id="14" name="Picture 13" descr="Logo, company name&#10;&#10;Description automatically generated">
            <a:extLst>
              <a:ext uri="{FF2B5EF4-FFF2-40B4-BE49-F238E27FC236}">
                <a16:creationId xmlns:a16="http://schemas.microsoft.com/office/drawing/2014/main" id="{7DD48D50-C629-B427-245B-81CE9F115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Tree>
    <p:extLst>
      <p:ext uri="{BB962C8B-B14F-4D97-AF65-F5344CB8AC3E}">
        <p14:creationId xmlns:p14="http://schemas.microsoft.com/office/powerpoint/2010/main" val="4077953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099494-D80A-0165-411E-13CD8B637A46}"/>
              </a:ext>
            </a:extLst>
          </p:cNvPr>
          <p:cNvPicPr>
            <a:picLocks noChangeAspect="1"/>
          </p:cNvPicPr>
          <p:nvPr userDrawn="1"/>
        </p:nvPicPr>
        <p:blipFill>
          <a:blip r:embed="rId2">
            <a:extLst>
              <a:ext uri="{28A0092B-C50C-407E-A947-70E740481C1C}">
                <a14:useLocalDpi xmlns:a14="http://schemas.microsoft.com/office/drawing/2010/main" val="0"/>
              </a:ext>
            </a:extLst>
          </a:blip>
          <a:srcRect l="93" r="93"/>
          <a:stretch/>
        </p:blipFill>
        <p:spPr>
          <a:xfrm>
            <a:off x="-11724" y="-11724"/>
            <a:ext cx="12212845" cy="6869724"/>
          </a:xfrm>
          <a:prstGeom prst="rect">
            <a:avLst/>
          </a:prstGeom>
        </p:spPr>
      </p:pic>
      <p:sp>
        <p:nvSpPr>
          <p:cNvPr id="3" name="Text Placeholder 14">
            <a:extLst>
              <a:ext uri="{FF2B5EF4-FFF2-40B4-BE49-F238E27FC236}">
                <a16:creationId xmlns:a16="http://schemas.microsoft.com/office/drawing/2014/main" id="{2AC8C126-F22A-1895-2C1F-937B693A2ABF}"/>
              </a:ext>
            </a:extLst>
          </p:cNvPr>
          <p:cNvSpPr>
            <a:spLocks noGrp="1"/>
          </p:cNvSpPr>
          <p:nvPr>
            <p:ph type="body" sz="quarter" idx="10" hasCustomPrompt="1"/>
          </p:nvPr>
        </p:nvSpPr>
        <p:spPr>
          <a:xfrm>
            <a:off x="1614296" y="3593011"/>
            <a:ext cx="8963408" cy="1349375"/>
          </a:xfrm>
          <a:prstGeom prst="rect">
            <a:avLst/>
          </a:prstGeom>
        </p:spPr>
        <p:txBody>
          <a:bodyPr anchor="t"/>
          <a:lstStyle>
            <a:lvl1pPr marL="0" indent="0" algn="ctr">
              <a:lnSpc>
                <a:spcPct val="100000"/>
              </a:lnSpc>
              <a:buFontTx/>
              <a:buNone/>
              <a:defRPr b="0" i="0">
                <a:solidFill>
                  <a:schemeClr val="tx1"/>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Divider Slide 2</a:t>
            </a:r>
            <a:endParaRPr lang="en-US"/>
          </a:p>
        </p:txBody>
      </p:sp>
      <p:sp>
        <p:nvSpPr>
          <p:cNvPr id="4" name="Text Placeholder 14">
            <a:extLst>
              <a:ext uri="{FF2B5EF4-FFF2-40B4-BE49-F238E27FC236}">
                <a16:creationId xmlns:a16="http://schemas.microsoft.com/office/drawing/2014/main" id="{09082EF6-E69D-4BF4-41A6-20296CB36E69}"/>
              </a:ext>
            </a:extLst>
          </p:cNvPr>
          <p:cNvSpPr>
            <a:spLocks noGrp="1"/>
          </p:cNvSpPr>
          <p:nvPr>
            <p:ph type="body" sz="quarter" idx="20" hasCustomPrompt="1"/>
          </p:nvPr>
        </p:nvSpPr>
        <p:spPr>
          <a:xfrm>
            <a:off x="5504493" y="2699279"/>
            <a:ext cx="1183014" cy="674687"/>
          </a:xfrm>
          <a:prstGeom prst="rect">
            <a:avLst/>
          </a:prstGeom>
        </p:spPr>
        <p:txBody>
          <a:bodyPr anchor="t"/>
          <a:lstStyle>
            <a:lvl1pPr marL="0" indent="0" algn="ctr">
              <a:lnSpc>
                <a:spcPct val="100000"/>
              </a:lnSpc>
              <a:buFontTx/>
              <a:buNone/>
              <a:defRPr sz="4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02</a:t>
            </a:r>
            <a:endParaRPr lang="en-US"/>
          </a:p>
        </p:txBody>
      </p:sp>
      <p:pic>
        <p:nvPicPr>
          <p:cNvPr id="2" name="Picture 1" descr="Logo, company name&#10;&#10;Description automatically generated">
            <a:extLst>
              <a:ext uri="{FF2B5EF4-FFF2-40B4-BE49-F238E27FC236}">
                <a16:creationId xmlns:a16="http://schemas.microsoft.com/office/drawing/2014/main" id="{A4BF794D-223C-0493-D113-928471DC1B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Tree>
    <p:extLst>
      <p:ext uri="{BB962C8B-B14F-4D97-AF65-F5344CB8AC3E}">
        <p14:creationId xmlns:p14="http://schemas.microsoft.com/office/powerpoint/2010/main" val="24608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Slide Number Placeholder 9">
            <a:extLst>
              <a:ext uri="{FF2B5EF4-FFF2-40B4-BE49-F238E27FC236}">
                <a16:creationId xmlns:a16="http://schemas.microsoft.com/office/drawing/2014/main" id="{49745B20-039A-4CB9-B779-481533D4B708}"/>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2" name="Text Placeholder 14">
            <a:extLst>
              <a:ext uri="{FF2B5EF4-FFF2-40B4-BE49-F238E27FC236}">
                <a16:creationId xmlns:a16="http://schemas.microsoft.com/office/drawing/2014/main" id="{8EF88A49-BC59-2225-0A6E-B08FE88B964C}"/>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3" name="Text Placeholder 2">
            <a:extLst>
              <a:ext uri="{FF2B5EF4-FFF2-40B4-BE49-F238E27FC236}">
                <a16:creationId xmlns:a16="http://schemas.microsoft.com/office/drawing/2014/main" id="{A9C8A256-5433-DA4A-7213-EC8943D3C30A}"/>
              </a:ext>
            </a:extLst>
          </p:cNvPr>
          <p:cNvSpPr>
            <a:spLocks noGrp="1"/>
          </p:cNvSpPr>
          <p:nvPr>
            <p:ph type="body" sz="quarter" idx="23" hasCustomPrompt="1"/>
          </p:nvPr>
        </p:nvSpPr>
        <p:spPr>
          <a:xfrm>
            <a:off x="642938" y="1276778"/>
            <a:ext cx="5201271" cy="398734"/>
          </a:xfrm>
          <a:prstGeom prst="rect">
            <a:avLst/>
          </a:prstGeom>
        </p:spPr>
        <p:txBody>
          <a:bodyPr/>
          <a:lstStyle>
            <a:lvl1pPr marL="0" indent="0">
              <a:buNone/>
              <a:defRPr sz="2000" b="1" i="0">
                <a:solidFill>
                  <a:schemeClr val="tx1"/>
                </a:solidFill>
                <a:latin typeface="Manrope ExtraBold" pitchFamily="2" charset="0"/>
                <a:cs typeface="Huawei Sans" panose="020C0503030203020204" pitchFamily="34" charset="0"/>
              </a:defRPr>
            </a:lvl1pPr>
            <a:lvl5pPr marL="1828800" indent="0" algn="l">
              <a:buFontTx/>
              <a:buNone/>
              <a:defRPr b="1" i="0">
                <a:solidFill>
                  <a:schemeClr val="bg1"/>
                </a:solidFill>
                <a:latin typeface="Manrope ExtraBold" pitchFamily="2" charset="0"/>
              </a:defRPr>
            </a:lvl5pPr>
          </a:lstStyle>
          <a:p>
            <a:pPr lvl="0"/>
            <a:r>
              <a:rPr lang="en-US"/>
              <a:t>Sub Title</a:t>
            </a:r>
          </a:p>
        </p:txBody>
      </p:sp>
      <p:sp>
        <p:nvSpPr>
          <p:cNvPr id="4" name="Text Placeholder 5">
            <a:extLst>
              <a:ext uri="{FF2B5EF4-FFF2-40B4-BE49-F238E27FC236}">
                <a16:creationId xmlns:a16="http://schemas.microsoft.com/office/drawing/2014/main" id="{740C43B5-203D-C1DE-14EB-8C457684DD09}"/>
              </a:ext>
            </a:extLst>
          </p:cNvPr>
          <p:cNvSpPr>
            <a:spLocks noGrp="1"/>
          </p:cNvSpPr>
          <p:nvPr>
            <p:ph type="body" sz="quarter" idx="27"/>
          </p:nvPr>
        </p:nvSpPr>
        <p:spPr>
          <a:xfrm>
            <a:off x="642938" y="1867466"/>
            <a:ext cx="5201271" cy="3874364"/>
          </a:xfrm>
          <a:prstGeom prst="rect">
            <a:avLst/>
          </a:prstGeom>
        </p:spPr>
        <p:txBody>
          <a:bodyPr/>
          <a:lstStyle>
            <a:lvl1pPr marL="0" indent="0" algn="l">
              <a:buNone/>
              <a:defRPr sz="1200" b="0" i="0">
                <a:solidFill>
                  <a:schemeClr val="bg2">
                    <a:lumMod val="25000"/>
                  </a:schemeClr>
                </a:solidFill>
                <a:latin typeface="Manrope" pitchFamily="2" charset="0"/>
              </a:defRPr>
            </a:lvl1pPr>
            <a:lvl2pPr marL="457200" indent="0" algn="ctr">
              <a:buNone/>
              <a:defRPr sz="1200" b="0" i="0">
                <a:solidFill>
                  <a:schemeClr val="bg2">
                    <a:lumMod val="25000"/>
                  </a:schemeClr>
                </a:solidFill>
                <a:latin typeface="Manrope" pitchFamily="2" charset="0"/>
              </a:defRPr>
            </a:lvl2pPr>
            <a:lvl3pPr marL="914400" indent="0" algn="ctr">
              <a:buNone/>
              <a:defRPr sz="1200" b="0" i="0">
                <a:solidFill>
                  <a:schemeClr val="bg2">
                    <a:lumMod val="25000"/>
                  </a:schemeClr>
                </a:solidFill>
                <a:latin typeface="Manrope" pitchFamily="2" charset="0"/>
              </a:defRPr>
            </a:lvl3pPr>
            <a:lvl4pPr>
              <a:defRPr sz="1400" b="0" i="0">
                <a:solidFill>
                  <a:schemeClr val="bg2">
                    <a:lumMod val="25000"/>
                  </a:schemeClr>
                </a:solidFill>
                <a:latin typeface="Manrope" pitchFamily="2" charset="0"/>
              </a:defRPr>
            </a:lvl4pPr>
          </a:lstStyle>
          <a:p>
            <a:pPr lvl="0"/>
            <a:r>
              <a:rPr lang="en-GB"/>
              <a:t>Click to edit Master text styles</a:t>
            </a:r>
          </a:p>
        </p:txBody>
      </p:sp>
      <p:cxnSp>
        <p:nvCxnSpPr>
          <p:cNvPr id="5" name="Straight Connector 4">
            <a:extLst>
              <a:ext uri="{FF2B5EF4-FFF2-40B4-BE49-F238E27FC236}">
                <a16:creationId xmlns:a16="http://schemas.microsoft.com/office/drawing/2014/main" id="{64DBF8BE-0CD5-180D-E354-37CFD09329EF}"/>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40A56FF3-93F8-CB5D-906A-BC1E05E91C19}"/>
              </a:ext>
            </a:extLst>
          </p:cNvPr>
          <p:cNvSpPr>
            <a:spLocks noGrp="1"/>
          </p:cNvSpPr>
          <p:nvPr>
            <p:ph type="body" sz="quarter" idx="28"/>
          </p:nvPr>
        </p:nvSpPr>
        <p:spPr>
          <a:xfrm>
            <a:off x="6099520" y="1867466"/>
            <a:ext cx="5201271" cy="3874364"/>
          </a:xfrm>
          <a:prstGeom prst="rect">
            <a:avLst/>
          </a:prstGeom>
        </p:spPr>
        <p:txBody>
          <a:bodyPr/>
          <a:lstStyle>
            <a:lvl1pPr marL="0" indent="0" algn="l">
              <a:buNone/>
              <a:defRPr sz="1200" b="0" i="0">
                <a:solidFill>
                  <a:schemeClr val="bg2">
                    <a:lumMod val="25000"/>
                  </a:schemeClr>
                </a:solidFill>
                <a:latin typeface="Manrope" pitchFamily="2" charset="0"/>
              </a:defRPr>
            </a:lvl1pPr>
            <a:lvl2pPr marL="457200" indent="0" algn="ctr">
              <a:buNone/>
              <a:defRPr sz="1200" b="0" i="0">
                <a:solidFill>
                  <a:schemeClr val="bg2">
                    <a:lumMod val="25000"/>
                  </a:schemeClr>
                </a:solidFill>
                <a:latin typeface="Manrope" pitchFamily="2" charset="0"/>
              </a:defRPr>
            </a:lvl2pPr>
            <a:lvl3pPr marL="914400" indent="0" algn="ctr">
              <a:buNone/>
              <a:defRPr sz="1200" b="0" i="0">
                <a:solidFill>
                  <a:schemeClr val="bg2">
                    <a:lumMod val="25000"/>
                  </a:schemeClr>
                </a:solidFill>
                <a:latin typeface="Manrope" pitchFamily="2" charset="0"/>
              </a:defRPr>
            </a:lvl3pPr>
            <a:lvl4pPr>
              <a:defRPr sz="1400" b="0" i="0">
                <a:solidFill>
                  <a:schemeClr val="bg2">
                    <a:lumMod val="25000"/>
                  </a:schemeClr>
                </a:solidFill>
                <a:latin typeface="Manrope" pitchFamily="2" charset="0"/>
              </a:defRPr>
            </a:lvl4pPr>
          </a:lstStyle>
          <a:p>
            <a:pPr lvl="0"/>
            <a:r>
              <a:rPr lang="en-GB"/>
              <a:t>Click to edit Master text styles</a:t>
            </a:r>
          </a:p>
        </p:txBody>
      </p:sp>
      <p:sp>
        <p:nvSpPr>
          <p:cNvPr id="7" name="Text Placeholder 2">
            <a:extLst>
              <a:ext uri="{FF2B5EF4-FFF2-40B4-BE49-F238E27FC236}">
                <a16:creationId xmlns:a16="http://schemas.microsoft.com/office/drawing/2014/main" id="{962E2D28-8126-1E2A-FB42-3EA40DEE42FB}"/>
              </a:ext>
            </a:extLst>
          </p:cNvPr>
          <p:cNvSpPr>
            <a:spLocks noGrp="1"/>
          </p:cNvSpPr>
          <p:nvPr>
            <p:ph type="body" sz="quarter" idx="29" hasCustomPrompt="1"/>
          </p:nvPr>
        </p:nvSpPr>
        <p:spPr>
          <a:xfrm>
            <a:off x="6089582" y="1276778"/>
            <a:ext cx="5201271" cy="398734"/>
          </a:xfrm>
          <a:prstGeom prst="rect">
            <a:avLst/>
          </a:prstGeom>
        </p:spPr>
        <p:txBody>
          <a:bodyPr/>
          <a:lstStyle>
            <a:lvl1pPr marL="0" indent="0">
              <a:buNone/>
              <a:defRPr sz="2000" b="1" i="0">
                <a:solidFill>
                  <a:schemeClr val="tx1"/>
                </a:solidFill>
                <a:latin typeface="Manrope ExtraBold" pitchFamily="2" charset="0"/>
                <a:cs typeface="Huawei Sans" panose="020C0503030203020204" pitchFamily="34" charset="0"/>
              </a:defRPr>
            </a:lvl1pPr>
            <a:lvl5pPr marL="1828800" indent="0" algn="l">
              <a:buFontTx/>
              <a:buNone/>
              <a:defRPr b="1" i="0">
                <a:solidFill>
                  <a:schemeClr val="bg1"/>
                </a:solidFill>
                <a:latin typeface="Manrope ExtraBold" pitchFamily="2" charset="0"/>
              </a:defRPr>
            </a:lvl5pPr>
          </a:lstStyle>
          <a:p>
            <a:pPr lvl="0"/>
            <a:r>
              <a:rPr lang="en-US"/>
              <a:t>Sub Title</a:t>
            </a:r>
          </a:p>
        </p:txBody>
      </p:sp>
    </p:spTree>
    <p:extLst>
      <p:ext uri="{BB962C8B-B14F-4D97-AF65-F5344CB8AC3E}">
        <p14:creationId xmlns:p14="http://schemas.microsoft.com/office/powerpoint/2010/main" val="881307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7779E4-23D9-C4B4-D796-4B7CB40F430A}"/>
              </a:ext>
            </a:extLst>
          </p:cNvPr>
          <p:cNvPicPr>
            <a:picLocks noChangeAspect="1"/>
          </p:cNvPicPr>
          <p:nvPr userDrawn="1"/>
        </p:nvPicPr>
        <p:blipFill rotWithShape="1">
          <a:blip r:embed="rId2"/>
          <a:srcRect l="5446" r="1517"/>
          <a:stretch/>
        </p:blipFill>
        <p:spPr>
          <a:xfrm flipH="1">
            <a:off x="-11726" y="-11724"/>
            <a:ext cx="12212843" cy="6869723"/>
          </a:xfrm>
          <a:prstGeom prst="rect">
            <a:avLst/>
          </a:prstGeom>
        </p:spPr>
      </p:pic>
      <p:sp>
        <p:nvSpPr>
          <p:cNvPr id="8" name="Text Placeholder 14">
            <a:extLst>
              <a:ext uri="{FF2B5EF4-FFF2-40B4-BE49-F238E27FC236}">
                <a16:creationId xmlns:a16="http://schemas.microsoft.com/office/drawing/2014/main" id="{A9694533-BE2E-46BF-B5A7-A100A21BF4C9}"/>
              </a:ext>
            </a:extLst>
          </p:cNvPr>
          <p:cNvSpPr>
            <a:spLocks noGrp="1"/>
          </p:cNvSpPr>
          <p:nvPr>
            <p:ph type="body" sz="quarter" idx="10" hasCustomPrompt="1"/>
          </p:nvPr>
        </p:nvSpPr>
        <p:spPr>
          <a:xfrm>
            <a:off x="1614296" y="3593011"/>
            <a:ext cx="8963408" cy="1349375"/>
          </a:xfrm>
          <a:prstGeom prst="rect">
            <a:avLst/>
          </a:prstGeom>
        </p:spPr>
        <p:txBody>
          <a:bodyPr anchor="t"/>
          <a:lstStyle>
            <a:lvl1pPr marL="0" indent="0" algn="ctr">
              <a:lnSpc>
                <a:spcPct val="100000"/>
              </a:lnSpc>
              <a:buFontTx/>
              <a:buNone/>
              <a:defRPr b="0" i="0">
                <a:solidFill>
                  <a:schemeClr val="bg2">
                    <a:lumMod val="25000"/>
                  </a:schemeClr>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Divider Slide 3</a:t>
            </a:r>
            <a:endParaRPr lang="en-US"/>
          </a:p>
        </p:txBody>
      </p:sp>
      <p:sp>
        <p:nvSpPr>
          <p:cNvPr id="9" name="Text Placeholder 14">
            <a:extLst>
              <a:ext uri="{FF2B5EF4-FFF2-40B4-BE49-F238E27FC236}">
                <a16:creationId xmlns:a16="http://schemas.microsoft.com/office/drawing/2014/main" id="{A623266F-CA96-4A71-AFA8-65056A3424B5}"/>
              </a:ext>
            </a:extLst>
          </p:cNvPr>
          <p:cNvSpPr>
            <a:spLocks noGrp="1"/>
          </p:cNvSpPr>
          <p:nvPr>
            <p:ph type="body" sz="quarter" idx="20" hasCustomPrompt="1"/>
          </p:nvPr>
        </p:nvSpPr>
        <p:spPr>
          <a:xfrm>
            <a:off x="5504493" y="2699279"/>
            <a:ext cx="1183014" cy="674687"/>
          </a:xfrm>
          <a:prstGeom prst="rect">
            <a:avLst/>
          </a:prstGeom>
        </p:spPr>
        <p:txBody>
          <a:bodyPr anchor="t"/>
          <a:lstStyle>
            <a:lvl1pPr marL="0" indent="0" algn="ctr">
              <a:lnSpc>
                <a:spcPct val="100000"/>
              </a:lnSpc>
              <a:buFontTx/>
              <a:buNone/>
              <a:defRPr sz="4000" b="1" i="0">
                <a:solidFill>
                  <a:schemeClr val="bg2">
                    <a:lumMod val="25000"/>
                  </a:schemeClr>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03</a:t>
            </a:r>
            <a:endParaRPr lang="en-US"/>
          </a:p>
        </p:txBody>
      </p:sp>
      <p:pic>
        <p:nvPicPr>
          <p:cNvPr id="5" name="Picture 4">
            <a:extLst>
              <a:ext uri="{FF2B5EF4-FFF2-40B4-BE49-F238E27FC236}">
                <a16:creationId xmlns:a16="http://schemas.microsoft.com/office/drawing/2014/main" id="{BA562B93-01E7-42D1-B745-2DC0A3EB73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1259"/>
            <a:ext cx="12191998" cy="6855479"/>
          </a:xfrm>
          <a:prstGeom prst="rect">
            <a:avLst/>
          </a:prstGeom>
        </p:spPr>
      </p:pic>
      <p:pic>
        <p:nvPicPr>
          <p:cNvPr id="3" name="Picture 2" descr="Logo, company name&#10;&#10;Description automatically generated">
            <a:extLst>
              <a:ext uri="{FF2B5EF4-FFF2-40B4-BE49-F238E27FC236}">
                <a16:creationId xmlns:a16="http://schemas.microsoft.com/office/drawing/2014/main" id="{E7B8FE07-39F6-01DE-E624-A0FCBEF375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Tree>
    <p:extLst>
      <p:ext uri="{BB962C8B-B14F-4D97-AF65-F5344CB8AC3E}">
        <p14:creationId xmlns:p14="http://schemas.microsoft.com/office/powerpoint/2010/main" val="323424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792F4-369B-693C-0173-86AF18333E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A9694533-BE2E-46BF-B5A7-A100A21BF4C9}"/>
              </a:ext>
            </a:extLst>
          </p:cNvPr>
          <p:cNvSpPr>
            <a:spLocks noGrp="1"/>
          </p:cNvSpPr>
          <p:nvPr>
            <p:ph type="body" sz="quarter" idx="10" hasCustomPrompt="1"/>
          </p:nvPr>
        </p:nvSpPr>
        <p:spPr>
          <a:xfrm>
            <a:off x="1614296" y="3593011"/>
            <a:ext cx="8963408" cy="1349375"/>
          </a:xfrm>
          <a:prstGeom prst="rect">
            <a:avLst/>
          </a:prstGeom>
        </p:spPr>
        <p:txBody>
          <a:bodyPr anchor="t"/>
          <a:lstStyle>
            <a:lvl1pPr marL="0" indent="0" algn="ctr">
              <a:lnSpc>
                <a:spcPct val="100000"/>
              </a:lnSpc>
              <a:buFontTx/>
              <a:buNone/>
              <a:defRPr b="0" i="0">
                <a:solidFill>
                  <a:schemeClr val="tx1"/>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Divider Slide 1</a:t>
            </a:r>
            <a:endParaRPr lang="en-US"/>
          </a:p>
        </p:txBody>
      </p:sp>
      <p:sp>
        <p:nvSpPr>
          <p:cNvPr id="9" name="Text Placeholder 14">
            <a:extLst>
              <a:ext uri="{FF2B5EF4-FFF2-40B4-BE49-F238E27FC236}">
                <a16:creationId xmlns:a16="http://schemas.microsoft.com/office/drawing/2014/main" id="{A623266F-CA96-4A71-AFA8-65056A3424B5}"/>
              </a:ext>
            </a:extLst>
          </p:cNvPr>
          <p:cNvSpPr>
            <a:spLocks noGrp="1"/>
          </p:cNvSpPr>
          <p:nvPr>
            <p:ph type="body" sz="quarter" idx="20" hasCustomPrompt="1"/>
          </p:nvPr>
        </p:nvSpPr>
        <p:spPr>
          <a:xfrm>
            <a:off x="5504493" y="2699279"/>
            <a:ext cx="1183014" cy="674687"/>
          </a:xfrm>
          <a:prstGeom prst="rect">
            <a:avLst/>
          </a:prstGeom>
        </p:spPr>
        <p:txBody>
          <a:bodyPr anchor="t"/>
          <a:lstStyle>
            <a:lvl1pPr marL="0" indent="0" algn="ctr">
              <a:lnSpc>
                <a:spcPct val="100000"/>
              </a:lnSpc>
              <a:buFontTx/>
              <a:buNone/>
              <a:defRPr sz="4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01</a:t>
            </a:r>
            <a:endParaRPr lang="en-US"/>
          </a:p>
        </p:txBody>
      </p:sp>
      <p:pic>
        <p:nvPicPr>
          <p:cNvPr id="3" name="Picture 2" descr="Logo, company name&#10;&#10;Description automatically generated">
            <a:extLst>
              <a:ext uri="{FF2B5EF4-FFF2-40B4-BE49-F238E27FC236}">
                <a16:creationId xmlns:a16="http://schemas.microsoft.com/office/drawing/2014/main" id="{4E4B58CB-B5E5-28BF-6871-2F3AD8DCE9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Tree>
    <p:extLst>
      <p:ext uri="{BB962C8B-B14F-4D97-AF65-F5344CB8AC3E}">
        <p14:creationId xmlns:p14="http://schemas.microsoft.com/office/powerpoint/2010/main" val="163492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792F4-369B-693C-0173-86AF18333E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A9694533-BE2E-46BF-B5A7-A100A21BF4C9}"/>
              </a:ext>
            </a:extLst>
          </p:cNvPr>
          <p:cNvSpPr>
            <a:spLocks noGrp="1"/>
          </p:cNvSpPr>
          <p:nvPr>
            <p:ph type="body" sz="quarter" idx="10" hasCustomPrompt="1"/>
          </p:nvPr>
        </p:nvSpPr>
        <p:spPr>
          <a:xfrm>
            <a:off x="1614296" y="3593011"/>
            <a:ext cx="8963408" cy="1349375"/>
          </a:xfrm>
          <a:prstGeom prst="rect">
            <a:avLst/>
          </a:prstGeom>
        </p:spPr>
        <p:txBody>
          <a:bodyPr anchor="t"/>
          <a:lstStyle>
            <a:lvl1pPr marL="0" indent="0" algn="ctr">
              <a:lnSpc>
                <a:spcPct val="100000"/>
              </a:lnSpc>
              <a:buFontTx/>
              <a:buNone/>
              <a:defRPr b="0" i="0">
                <a:solidFill>
                  <a:schemeClr val="tx1"/>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Divider Slide 4</a:t>
            </a:r>
            <a:endParaRPr lang="en-US"/>
          </a:p>
        </p:txBody>
      </p:sp>
      <p:sp>
        <p:nvSpPr>
          <p:cNvPr id="9" name="Text Placeholder 14">
            <a:extLst>
              <a:ext uri="{FF2B5EF4-FFF2-40B4-BE49-F238E27FC236}">
                <a16:creationId xmlns:a16="http://schemas.microsoft.com/office/drawing/2014/main" id="{A623266F-CA96-4A71-AFA8-65056A3424B5}"/>
              </a:ext>
            </a:extLst>
          </p:cNvPr>
          <p:cNvSpPr>
            <a:spLocks noGrp="1"/>
          </p:cNvSpPr>
          <p:nvPr>
            <p:ph type="body" sz="quarter" idx="20" hasCustomPrompt="1"/>
          </p:nvPr>
        </p:nvSpPr>
        <p:spPr>
          <a:xfrm>
            <a:off x="5504493" y="2699279"/>
            <a:ext cx="1183014" cy="674687"/>
          </a:xfrm>
          <a:prstGeom prst="rect">
            <a:avLst/>
          </a:prstGeom>
        </p:spPr>
        <p:txBody>
          <a:bodyPr anchor="t"/>
          <a:lstStyle>
            <a:lvl1pPr marL="0" indent="0" algn="ctr">
              <a:lnSpc>
                <a:spcPct val="100000"/>
              </a:lnSpc>
              <a:buFontTx/>
              <a:buNone/>
              <a:defRPr sz="4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04</a:t>
            </a:r>
            <a:endParaRPr lang="en-US"/>
          </a:p>
        </p:txBody>
      </p:sp>
      <p:pic>
        <p:nvPicPr>
          <p:cNvPr id="3" name="Picture 2" descr="Logo, company name&#10;&#10;Description automatically generated">
            <a:extLst>
              <a:ext uri="{FF2B5EF4-FFF2-40B4-BE49-F238E27FC236}">
                <a16:creationId xmlns:a16="http://schemas.microsoft.com/office/drawing/2014/main" id="{4E4B58CB-B5E5-28BF-6871-2F3AD8DCE9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Tree>
    <p:extLst>
      <p:ext uri="{BB962C8B-B14F-4D97-AF65-F5344CB8AC3E}">
        <p14:creationId xmlns:p14="http://schemas.microsoft.com/office/powerpoint/2010/main" val="148736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22341-B4E3-81C8-3DAD-AF635171BD0E}"/>
              </a:ext>
            </a:extLst>
          </p:cNvPr>
          <p:cNvPicPr>
            <a:picLocks noChangeAspect="1"/>
          </p:cNvPicPr>
          <p:nvPr userDrawn="1"/>
        </p:nvPicPr>
        <p:blipFill>
          <a:blip r:embed="rId2">
            <a:alphaModFix amt="70000"/>
          </a:blip>
          <a:stretch>
            <a:fillRect/>
          </a:stretch>
        </p:blipFill>
        <p:spPr>
          <a:xfrm>
            <a:off x="-574634" y="3107775"/>
            <a:ext cx="7772400" cy="1221979"/>
          </a:xfrm>
          <a:prstGeom prst="rect">
            <a:avLst/>
          </a:prstGeom>
        </p:spPr>
      </p:pic>
      <p:pic>
        <p:nvPicPr>
          <p:cNvPr id="4" name="Picture 3">
            <a:extLst>
              <a:ext uri="{FF2B5EF4-FFF2-40B4-BE49-F238E27FC236}">
                <a16:creationId xmlns:a16="http://schemas.microsoft.com/office/drawing/2014/main" id="{29172751-28BE-B35E-3AED-4178B0D7D1D2}"/>
              </a:ext>
            </a:extLst>
          </p:cNvPr>
          <p:cNvPicPr>
            <a:picLocks noChangeAspect="1"/>
          </p:cNvPicPr>
          <p:nvPr userDrawn="1"/>
        </p:nvPicPr>
        <p:blipFill>
          <a:blip r:embed="rId2">
            <a:alphaModFix amt="70000"/>
          </a:blip>
          <a:stretch>
            <a:fillRect/>
          </a:stretch>
        </p:blipFill>
        <p:spPr>
          <a:xfrm>
            <a:off x="-574634" y="4575030"/>
            <a:ext cx="7772400" cy="1221979"/>
          </a:xfrm>
          <a:prstGeom prst="rect">
            <a:avLst/>
          </a:prstGeom>
        </p:spPr>
      </p:pic>
      <p:pic>
        <p:nvPicPr>
          <p:cNvPr id="2" name="Picture 1">
            <a:extLst>
              <a:ext uri="{FF2B5EF4-FFF2-40B4-BE49-F238E27FC236}">
                <a16:creationId xmlns:a16="http://schemas.microsoft.com/office/drawing/2014/main" id="{486C7B23-7966-BD6C-7492-E126B3B45197}"/>
              </a:ext>
            </a:extLst>
          </p:cNvPr>
          <p:cNvPicPr>
            <a:picLocks noChangeAspect="1"/>
          </p:cNvPicPr>
          <p:nvPr userDrawn="1"/>
        </p:nvPicPr>
        <p:blipFill>
          <a:blip r:embed="rId2">
            <a:alphaModFix amt="70000"/>
          </a:blip>
          <a:stretch>
            <a:fillRect/>
          </a:stretch>
        </p:blipFill>
        <p:spPr>
          <a:xfrm>
            <a:off x="-574634" y="1636784"/>
            <a:ext cx="7772400" cy="1221979"/>
          </a:xfrm>
          <a:prstGeom prst="rect">
            <a:avLst/>
          </a:prstGeom>
        </p:spPr>
      </p:pic>
      <p:sp>
        <p:nvSpPr>
          <p:cNvPr id="9" name="Text Placeholder 14">
            <a:extLst>
              <a:ext uri="{FF2B5EF4-FFF2-40B4-BE49-F238E27FC236}">
                <a16:creationId xmlns:a16="http://schemas.microsoft.com/office/drawing/2014/main" id="{36AB81C6-3BBC-4073-BA6F-B68DA93AC803}"/>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14" name="Straight Connector 13">
            <a:extLst>
              <a:ext uri="{FF2B5EF4-FFF2-40B4-BE49-F238E27FC236}">
                <a16:creationId xmlns:a16="http://schemas.microsoft.com/office/drawing/2014/main" id="{09F84A63-DC93-4700-9019-ADCBBB2FDB62}"/>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9">
            <a:extLst>
              <a:ext uri="{FF2B5EF4-FFF2-40B4-BE49-F238E27FC236}">
                <a16:creationId xmlns:a16="http://schemas.microsoft.com/office/drawing/2014/main" id="{2C64F962-FE30-4027-AC58-B3254BA52602}"/>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18" name="Text Placeholder 14">
            <a:extLst>
              <a:ext uri="{FF2B5EF4-FFF2-40B4-BE49-F238E27FC236}">
                <a16:creationId xmlns:a16="http://schemas.microsoft.com/office/drawing/2014/main" id="{42E1028C-8858-4321-991E-B3524BA6E237}"/>
              </a:ext>
            </a:extLst>
          </p:cNvPr>
          <p:cNvSpPr>
            <a:spLocks noGrp="1"/>
          </p:cNvSpPr>
          <p:nvPr>
            <p:ph type="body" sz="quarter" idx="24" hasCustomPrompt="1"/>
          </p:nvPr>
        </p:nvSpPr>
        <p:spPr>
          <a:xfrm>
            <a:off x="643378" y="5024321"/>
            <a:ext cx="2058066" cy="323387"/>
          </a:xfrm>
          <a:prstGeom prst="rect">
            <a:avLst/>
          </a:prstGeom>
        </p:spPr>
        <p:txBody>
          <a:bodyPr anchor="t"/>
          <a:lstStyle>
            <a:lvl1pPr marL="0" indent="0" algn="l">
              <a:lnSpc>
                <a:spcPct val="100000"/>
              </a:lnSpc>
              <a:buFontTx/>
              <a:buNone/>
              <a:defRPr sz="2000" b="1" i="0" spc="300">
                <a:solidFill>
                  <a:schemeClr val="tx1"/>
                </a:solidFill>
                <a:latin typeface="Manrope ExtraBold" pitchFamily="2" charset="0"/>
              </a:defRPr>
            </a:lvl1pPr>
          </a:lstStyle>
          <a:p>
            <a:pPr lvl="0"/>
            <a:r>
              <a:rPr lang="en-GB"/>
              <a:t>1234</a:t>
            </a:r>
            <a:endParaRPr lang="en-US"/>
          </a:p>
        </p:txBody>
      </p:sp>
      <p:sp>
        <p:nvSpPr>
          <p:cNvPr id="19" name="Text Placeholder 14">
            <a:extLst>
              <a:ext uri="{FF2B5EF4-FFF2-40B4-BE49-F238E27FC236}">
                <a16:creationId xmlns:a16="http://schemas.microsoft.com/office/drawing/2014/main" id="{E686C685-CD11-4BC6-BC57-D8B8FA23B5B3}"/>
              </a:ext>
            </a:extLst>
          </p:cNvPr>
          <p:cNvSpPr>
            <a:spLocks noGrp="1"/>
          </p:cNvSpPr>
          <p:nvPr>
            <p:ph type="body" sz="quarter" idx="25" hasCustomPrompt="1"/>
          </p:nvPr>
        </p:nvSpPr>
        <p:spPr>
          <a:xfrm>
            <a:off x="643378" y="2086083"/>
            <a:ext cx="2058066" cy="323387"/>
          </a:xfrm>
          <a:prstGeom prst="rect">
            <a:avLst/>
          </a:prstGeom>
        </p:spPr>
        <p:txBody>
          <a:bodyPr anchor="t"/>
          <a:lstStyle>
            <a:lvl1pPr marL="0" indent="0" algn="l">
              <a:lnSpc>
                <a:spcPct val="100000"/>
              </a:lnSpc>
              <a:buFontTx/>
              <a:buNone/>
              <a:defRPr sz="2000" b="1" i="0" spc="300">
                <a:solidFill>
                  <a:schemeClr val="tx1"/>
                </a:solidFill>
                <a:latin typeface="Manrope ExtraBold" pitchFamily="2" charset="0"/>
              </a:defRPr>
            </a:lvl1pPr>
          </a:lstStyle>
          <a:p>
            <a:pPr lvl="0"/>
            <a:r>
              <a:rPr lang="en-GB"/>
              <a:t>1234</a:t>
            </a:r>
            <a:endParaRPr lang="en-US"/>
          </a:p>
        </p:txBody>
      </p:sp>
      <p:sp>
        <p:nvSpPr>
          <p:cNvPr id="20" name="Text Placeholder 14">
            <a:extLst>
              <a:ext uri="{FF2B5EF4-FFF2-40B4-BE49-F238E27FC236}">
                <a16:creationId xmlns:a16="http://schemas.microsoft.com/office/drawing/2014/main" id="{6246F63E-90D1-4D46-B969-8999641B94C7}"/>
              </a:ext>
            </a:extLst>
          </p:cNvPr>
          <p:cNvSpPr>
            <a:spLocks noGrp="1"/>
          </p:cNvSpPr>
          <p:nvPr>
            <p:ph type="body" sz="quarter" idx="26" hasCustomPrompt="1"/>
          </p:nvPr>
        </p:nvSpPr>
        <p:spPr>
          <a:xfrm>
            <a:off x="643378" y="3555202"/>
            <a:ext cx="2058066" cy="323387"/>
          </a:xfrm>
          <a:prstGeom prst="rect">
            <a:avLst/>
          </a:prstGeom>
        </p:spPr>
        <p:txBody>
          <a:bodyPr anchor="t"/>
          <a:lstStyle>
            <a:lvl1pPr marL="0" indent="0" algn="l">
              <a:lnSpc>
                <a:spcPct val="100000"/>
              </a:lnSpc>
              <a:buFontTx/>
              <a:buNone/>
              <a:defRPr sz="2000" b="1" i="0" spc="300">
                <a:solidFill>
                  <a:schemeClr val="tx1"/>
                </a:solidFill>
                <a:latin typeface="Manrope ExtraBold" pitchFamily="2" charset="0"/>
              </a:defRPr>
            </a:lvl1pPr>
          </a:lstStyle>
          <a:p>
            <a:pPr lvl="0"/>
            <a:r>
              <a:rPr lang="en-GB"/>
              <a:t>1234</a:t>
            </a:r>
            <a:endParaRPr lang="en-US"/>
          </a:p>
        </p:txBody>
      </p:sp>
      <p:sp>
        <p:nvSpPr>
          <p:cNvPr id="21" name="Text Placeholder 14">
            <a:extLst>
              <a:ext uri="{FF2B5EF4-FFF2-40B4-BE49-F238E27FC236}">
                <a16:creationId xmlns:a16="http://schemas.microsoft.com/office/drawing/2014/main" id="{0E20CB1D-54C4-4286-8936-3598A289A998}"/>
              </a:ext>
            </a:extLst>
          </p:cNvPr>
          <p:cNvSpPr>
            <a:spLocks noGrp="1"/>
          </p:cNvSpPr>
          <p:nvPr>
            <p:ph type="body" sz="quarter" idx="27"/>
          </p:nvPr>
        </p:nvSpPr>
        <p:spPr>
          <a:xfrm>
            <a:off x="6468106" y="2086082"/>
            <a:ext cx="4191211" cy="323387"/>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22" name="Text Placeholder 14">
            <a:extLst>
              <a:ext uri="{FF2B5EF4-FFF2-40B4-BE49-F238E27FC236}">
                <a16:creationId xmlns:a16="http://schemas.microsoft.com/office/drawing/2014/main" id="{2557692D-89EB-4DB2-9010-32C06E545CD1}"/>
              </a:ext>
            </a:extLst>
          </p:cNvPr>
          <p:cNvSpPr>
            <a:spLocks noGrp="1"/>
          </p:cNvSpPr>
          <p:nvPr>
            <p:ph type="body" sz="quarter" idx="28"/>
          </p:nvPr>
        </p:nvSpPr>
        <p:spPr>
          <a:xfrm>
            <a:off x="6468106" y="3555201"/>
            <a:ext cx="4191211" cy="323387"/>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23" name="Text Placeholder 14">
            <a:extLst>
              <a:ext uri="{FF2B5EF4-FFF2-40B4-BE49-F238E27FC236}">
                <a16:creationId xmlns:a16="http://schemas.microsoft.com/office/drawing/2014/main" id="{59304673-3443-43C8-9C3C-A9F68B2F7FD1}"/>
              </a:ext>
            </a:extLst>
          </p:cNvPr>
          <p:cNvSpPr>
            <a:spLocks noGrp="1"/>
          </p:cNvSpPr>
          <p:nvPr>
            <p:ph type="body" sz="quarter" idx="29"/>
          </p:nvPr>
        </p:nvSpPr>
        <p:spPr>
          <a:xfrm>
            <a:off x="6468106" y="5024320"/>
            <a:ext cx="4191211" cy="323387"/>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spTree>
    <p:extLst>
      <p:ext uri="{BB962C8B-B14F-4D97-AF65-F5344CB8AC3E}">
        <p14:creationId xmlns:p14="http://schemas.microsoft.com/office/powerpoint/2010/main" val="129917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36AB81C6-3BBC-4073-BA6F-B68DA93AC803}"/>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14" name="Straight Connector 13">
            <a:extLst>
              <a:ext uri="{FF2B5EF4-FFF2-40B4-BE49-F238E27FC236}">
                <a16:creationId xmlns:a16="http://schemas.microsoft.com/office/drawing/2014/main" id="{09F84A63-DC93-4700-9019-ADCBBB2FDB62}"/>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9">
            <a:extLst>
              <a:ext uri="{FF2B5EF4-FFF2-40B4-BE49-F238E27FC236}">
                <a16:creationId xmlns:a16="http://schemas.microsoft.com/office/drawing/2014/main" id="{2C64F962-FE30-4027-AC58-B3254BA52602}"/>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7" name="Text Placeholder 14">
            <a:extLst>
              <a:ext uri="{FF2B5EF4-FFF2-40B4-BE49-F238E27FC236}">
                <a16:creationId xmlns:a16="http://schemas.microsoft.com/office/drawing/2014/main" id="{D2BB0DA9-1467-44FB-8E03-A2529DA49210}"/>
              </a:ext>
            </a:extLst>
          </p:cNvPr>
          <p:cNvSpPr>
            <a:spLocks noGrp="1"/>
          </p:cNvSpPr>
          <p:nvPr>
            <p:ph type="body" sz="quarter" idx="27"/>
          </p:nvPr>
        </p:nvSpPr>
        <p:spPr>
          <a:xfrm>
            <a:off x="643378" y="1644015"/>
            <a:ext cx="5288792" cy="4386284"/>
          </a:xfrm>
          <a:prstGeom prst="rect">
            <a:avLst/>
          </a:prstGeom>
        </p:spPr>
        <p:txBody>
          <a:bodyPr anchor="t"/>
          <a:lstStyle>
            <a:lvl1pPr marL="0" indent="0" algn="l">
              <a:lnSpc>
                <a:spcPct val="100000"/>
              </a:lnSpc>
              <a:buFontTx/>
              <a:buNone/>
              <a:defRPr sz="2000" b="0" i="0" spc="0">
                <a:solidFill>
                  <a:schemeClr val="tx1"/>
                </a:solidFill>
                <a:latin typeface="Manrope" panose="00000500000000000000" pitchFamily="2" charset="0"/>
              </a:defRPr>
            </a:lvl1pPr>
          </a:lstStyle>
          <a:p>
            <a:pPr lvl="0"/>
            <a:endParaRPr lang="en-US"/>
          </a:p>
        </p:txBody>
      </p:sp>
      <p:pic>
        <p:nvPicPr>
          <p:cNvPr id="3" name="Picture 2">
            <a:extLst>
              <a:ext uri="{FF2B5EF4-FFF2-40B4-BE49-F238E27FC236}">
                <a16:creationId xmlns:a16="http://schemas.microsoft.com/office/drawing/2014/main" id="{17C90A7C-215D-8DDC-48B2-8AFAD5983B4E}"/>
              </a:ext>
            </a:extLst>
          </p:cNvPr>
          <p:cNvPicPr>
            <a:picLocks noChangeAspect="1"/>
          </p:cNvPicPr>
          <p:nvPr userDrawn="1"/>
        </p:nvPicPr>
        <p:blipFill>
          <a:blip r:embed="rId2">
            <a:alphaModFix amt="70000"/>
          </a:blip>
          <a:stretch>
            <a:fillRect/>
          </a:stretch>
        </p:blipFill>
        <p:spPr>
          <a:xfrm>
            <a:off x="6838862" y="1644014"/>
            <a:ext cx="4045667" cy="4045667"/>
          </a:xfrm>
          <a:prstGeom prst="rect">
            <a:avLst/>
          </a:prstGeom>
        </p:spPr>
      </p:pic>
    </p:spTree>
    <p:extLst>
      <p:ext uri="{BB962C8B-B14F-4D97-AF65-F5344CB8AC3E}">
        <p14:creationId xmlns:p14="http://schemas.microsoft.com/office/powerpoint/2010/main" val="1253775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36AB81C6-3BBC-4073-BA6F-B68DA93AC803}"/>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14" name="Straight Connector 13">
            <a:extLst>
              <a:ext uri="{FF2B5EF4-FFF2-40B4-BE49-F238E27FC236}">
                <a16:creationId xmlns:a16="http://schemas.microsoft.com/office/drawing/2014/main" id="{09F84A63-DC93-4700-9019-ADCBBB2FDB62}"/>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9">
            <a:extLst>
              <a:ext uri="{FF2B5EF4-FFF2-40B4-BE49-F238E27FC236}">
                <a16:creationId xmlns:a16="http://schemas.microsoft.com/office/drawing/2014/main" id="{2C64F962-FE30-4027-AC58-B3254BA52602}"/>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17" name="Text Placeholder 14">
            <a:extLst>
              <a:ext uri="{FF2B5EF4-FFF2-40B4-BE49-F238E27FC236}">
                <a16:creationId xmlns:a16="http://schemas.microsoft.com/office/drawing/2014/main" id="{D64811BE-80E8-4635-A6BD-725C69AA4565}"/>
              </a:ext>
            </a:extLst>
          </p:cNvPr>
          <p:cNvSpPr>
            <a:spLocks noGrp="1"/>
          </p:cNvSpPr>
          <p:nvPr>
            <p:ph type="body" sz="quarter" idx="22" hasCustomPrompt="1"/>
          </p:nvPr>
        </p:nvSpPr>
        <p:spPr>
          <a:xfrm>
            <a:off x="643378" y="1654510"/>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sp>
        <p:nvSpPr>
          <p:cNvPr id="18" name="Text Placeholder 14">
            <a:extLst>
              <a:ext uri="{FF2B5EF4-FFF2-40B4-BE49-F238E27FC236}">
                <a16:creationId xmlns:a16="http://schemas.microsoft.com/office/drawing/2014/main" id="{C87832CA-5F2D-40DB-AC22-1FAE70D8B721}"/>
              </a:ext>
            </a:extLst>
          </p:cNvPr>
          <p:cNvSpPr>
            <a:spLocks noGrp="1"/>
          </p:cNvSpPr>
          <p:nvPr>
            <p:ph type="body" sz="quarter" idx="23" hasCustomPrompt="1"/>
          </p:nvPr>
        </p:nvSpPr>
        <p:spPr>
          <a:xfrm>
            <a:off x="3377448" y="1654510"/>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sp>
        <p:nvSpPr>
          <p:cNvPr id="19" name="Text Placeholder 14">
            <a:extLst>
              <a:ext uri="{FF2B5EF4-FFF2-40B4-BE49-F238E27FC236}">
                <a16:creationId xmlns:a16="http://schemas.microsoft.com/office/drawing/2014/main" id="{575BEB96-5C02-4A8D-8C04-B17FD5535C9E}"/>
              </a:ext>
            </a:extLst>
          </p:cNvPr>
          <p:cNvSpPr>
            <a:spLocks noGrp="1"/>
          </p:cNvSpPr>
          <p:nvPr>
            <p:ph type="body" sz="quarter" idx="24" hasCustomPrompt="1"/>
          </p:nvPr>
        </p:nvSpPr>
        <p:spPr>
          <a:xfrm>
            <a:off x="6113176" y="1650815"/>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sp>
        <p:nvSpPr>
          <p:cNvPr id="21" name="Text Placeholder 14">
            <a:extLst>
              <a:ext uri="{FF2B5EF4-FFF2-40B4-BE49-F238E27FC236}">
                <a16:creationId xmlns:a16="http://schemas.microsoft.com/office/drawing/2014/main" id="{F7B49FC0-FF1F-45A4-89D6-B098C1E83780}"/>
              </a:ext>
            </a:extLst>
          </p:cNvPr>
          <p:cNvSpPr>
            <a:spLocks noGrp="1"/>
          </p:cNvSpPr>
          <p:nvPr>
            <p:ph type="body" sz="quarter" idx="25" hasCustomPrompt="1"/>
          </p:nvPr>
        </p:nvSpPr>
        <p:spPr>
          <a:xfrm>
            <a:off x="8845589" y="1650815"/>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pic>
        <p:nvPicPr>
          <p:cNvPr id="33" name="Picture 32">
            <a:extLst>
              <a:ext uri="{FF2B5EF4-FFF2-40B4-BE49-F238E27FC236}">
                <a16:creationId xmlns:a16="http://schemas.microsoft.com/office/drawing/2014/main" id="{75D6CBE1-C292-6039-83B3-9CCBC6903731}"/>
              </a:ext>
            </a:extLst>
          </p:cNvPr>
          <p:cNvPicPr>
            <a:picLocks noChangeAspect="1"/>
          </p:cNvPicPr>
          <p:nvPr userDrawn="1"/>
        </p:nvPicPr>
        <p:blipFill>
          <a:blip r:embed="rId2">
            <a:alphaModFix amt="70000"/>
          </a:blip>
          <a:stretch>
            <a:fillRect/>
          </a:stretch>
        </p:blipFill>
        <p:spPr>
          <a:xfrm>
            <a:off x="643379" y="2109132"/>
            <a:ext cx="2456390" cy="3733596"/>
          </a:xfrm>
          <a:prstGeom prst="rect">
            <a:avLst/>
          </a:prstGeom>
        </p:spPr>
      </p:pic>
      <p:pic>
        <p:nvPicPr>
          <p:cNvPr id="35" name="Picture 34">
            <a:extLst>
              <a:ext uri="{FF2B5EF4-FFF2-40B4-BE49-F238E27FC236}">
                <a16:creationId xmlns:a16="http://schemas.microsoft.com/office/drawing/2014/main" id="{7D6769ED-84FA-0853-425D-5060E1DE4FDF}"/>
              </a:ext>
            </a:extLst>
          </p:cNvPr>
          <p:cNvPicPr>
            <a:picLocks noChangeAspect="1"/>
          </p:cNvPicPr>
          <p:nvPr userDrawn="1"/>
        </p:nvPicPr>
        <p:blipFill>
          <a:blip r:embed="rId2">
            <a:alphaModFix amt="70000"/>
          </a:blip>
          <a:stretch>
            <a:fillRect/>
          </a:stretch>
        </p:blipFill>
        <p:spPr>
          <a:xfrm>
            <a:off x="3386579" y="2109132"/>
            <a:ext cx="2456390" cy="3733596"/>
          </a:xfrm>
          <a:prstGeom prst="rect">
            <a:avLst/>
          </a:prstGeom>
        </p:spPr>
      </p:pic>
      <p:pic>
        <p:nvPicPr>
          <p:cNvPr id="38" name="Picture 37">
            <a:extLst>
              <a:ext uri="{FF2B5EF4-FFF2-40B4-BE49-F238E27FC236}">
                <a16:creationId xmlns:a16="http://schemas.microsoft.com/office/drawing/2014/main" id="{BCCEB176-F4EE-1A8B-7E63-E61B4A3CF4A7}"/>
              </a:ext>
            </a:extLst>
          </p:cNvPr>
          <p:cNvPicPr>
            <a:picLocks noChangeAspect="1"/>
          </p:cNvPicPr>
          <p:nvPr userDrawn="1"/>
        </p:nvPicPr>
        <p:blipFill>
          <a:blip r:embed="rId2">
            <a:alphaModFix amt="70000"/>
          </a:blip>
          <a:stretch>
            <a:fillRect/>
          </a:stretch>
        </p:blipFill>
        <p:spPr>
          <a:xfrm>
            <a:off x="6119839" y="2109132"/>
            <a:ext cx="2456390" cy="3733596"/>
          </a:xfrm>
          <a:prstGeom prst="rect">
            <a:avLst/>
          </a:prstGeom>
        </p:spPr>
      </p:pic>
      <p:pic>
        <p:nvPicPr>
          <p:cNvPr id="39" name="Picture 38">
            <a:extLst>
              <a:ext uri="{FF2B5EF4-FFF2-40B4-BE49-F238E27FC236}">
                <a16:creationId xmlns:a16="http://schemas.microsoft.com/office/drawing/2014/main" id="{CAEA89E6-99C4-738A-8008-3C0802B8A899}"/>
              </a:ext>
            </a:extLst>
          </p:cNvPr>
          <p:cNvPicPr>
            <a:picLocks noChangeAspect="1"/>
          </p:cNvPicPr>
          <p:nvPr userDrawn="1"/>
        </p:nvPicPr>
        <p:blipFill>
          <a:blip r:embed="rId2">
            <a:alphaModFix amt="70000"/>
          </a:blip>
          <a:stretch>
            <a:fillRect/>
          </a:stretch>
        </p:blipFill>
        <p:spPr>
          <a:xfrm>
            <a:off x="8863039" y="2109132"/>
            <a:ext cx="2456390" cy="3733596"/>
          </a:xfrm>
          <a:prstGeom prst="rect">
            <a:avLst/>
          </a:prstGeom>
        </p:spPr>
      </p:pic>
    </p:spTree>
    <p:extLst>
      <p:ext uri="{BB962C8B-B14F-4D97-AF65-F5344CB8AC3E}">
        <p14:creationId xmlns:p14="http://schemas.microsoft.com/office/powerpoint/2010/main" val="101845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36AB81C6-3BBC-4073-BA6F-B68DA93AC803}"/>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01</a:t>
            </a:r>
            <a:endParaRPr lang="en-US"/>
          </a:p>
        </p:txBody>
      </p:sp>
      <p:cxnSp>
        <p:nvCxnSpPr>
          <p:cNvPr id="14" name="Straight Connector 13">
            <a:extLst>
              <a:ext uri="{FF2B5EF4-FFF2-40B4-BE49-F238E27FC236}">
                <a16:creationId xmlns:a16="http://schemas.microsoft.com/office/drawing/2014/main" id="{09F84A63-DC93-4700-9019-ADCBBB2FDB62}"/>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9">
            <a:extLst>
              <a:ext uri="{FF2B5EF4-FFF2-40B4-BE49-F238E27FC236}">
                <a16:creationId xmlns:a16="http://schemas.microsoft.com/office/drawing/2014/main" id="{2C64F962-FE30-4027-AC58-B3254BA52602}"/>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17" name="Text Placeholder 14">
            <a:extLst>
              <a:ext uri="{FF2B5EF4-FFF2-40B4-BE49-F238E27FC236}">
                <a16:creationId xmlns:a16="http://schemas.microsoft.com/office/drawing/2014/main" id="{D64811BE-80E8-4635-A6BD-725C69AA4565}"/>
              </a:ext>
            </a:extLst>
          </p:cNvPr>
          <p:cNvSpPr>
            <a:spLocks noGrp="1"/>
          </p:cNvSpPr>
          <p:nvPr>
            <p:ph type="body" sz="quarter" idx="22" hasCustomPrompt="1"/>
          </p:nvPr>
        </p:nvSpPr>
        <p:spPr>
          <a:xfrm>
            <a:off x="1383428" y="1385849"/>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23" name="Text Placeholder 14">
            <a:extLst>
              <a:ext uri="{FF2B5EF4-FFF2-40B4-BE49-F238E27FC236}">
                <a16:creationId xmlns:a16="http://schemas.microsoft.com/office/drawing/2014/main" id="{158AF5E9-F9F0-4378-A157-0365F83B7571}"/>
              </a:ext>
            </a:extLst>
          </p:cNvPr>
          <p:cNvSpPr>
            <a:spLocks noGrp="1"/>
          </p:cNvSpPr>
          <p:nvPr>
            <p:ph type="body" sz="quarter" idx="27"/>
          </p:nvPr>
        </p:nvSpPr>
        <p:spPr>
          <a:xfrm>
            <a:off x="1312337" y="5125650"/>
            <a:ext cx="2598574" cy="635988"/>
          </a:xfrm>
          <a:prstGeom prst="rect">
            <a:avLst/>
          </a:prstGeom>
        </p:spPr>
        <p:txBody>
          <a:bodyPr anchor="t"/>
          <a:lstStyle>
            <a:lvl1pPr marL="0" indent="0" algn="ctr">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24" name="Text Placeholder 14">
            <a:extLst>
              <a:ext uri="{FF2B5EF4-FFF2-40B4-BE49-F238E27FC236}">
                <a16:creationId xmlns:a16="http://schemas.microsoft.com/office/drawing/2014/main" id="{915AFAA7-5DE3-4936-9F7D-9BA2A96CFD48}"/>
              </a:ext>
            </a:extLst>
          </p:cNvPr>
          <p:cNvSpPr>
            <a:spLocks noGrp="1"/>
          </p:cNvSpPr>
          <p:nvPr>
            <p:ph type="body" sz="quarter" idx="28" hasCustomPrompt="1"/>
          </p:nvPr>
        </p:nvSpPr>
        <p:spPr>
          <a:xfrm>
            <a:off x="4796382" y="1385849"/>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26" name="Text Placeholder 14">
            <a:extLst>
              <a:ext uri="{FF2B5EF4-FFF2-40B4-BE49-F238E27FC236}">
                <a16:creationId xmlns:a16="http://schemas.microsoft.com/office/drawing/2014/main" id="{77972806-EFD5-4204-A05A-04D377C89035}"/>
              </a:ext>
            </a:extLst>
          </p:cNvPr>
          <p:cNvSpPr>
            <a:spLocks noGrp="1"/>
          </p:cNvSpPr>
          <p:nvPr>
            <p:ph type="body" sz="quarter" idx="29"/>
          </p:nvPr>
        </p:nvSpPr>
        <p:spPr>
          <a:xfrm>
            <a:off x="4725291" y="5125650"/>
            <a:ext cx="2598574" cy="635988"/>
          </a:xfrm>
          <a:prstGeom prst="rect">
            <a:avLst/>
          </a:prstGeom>
        </p:spPr>
        <p:txBody>
          <a:bodyPr anchor="t"/>
          <a:lstStyle>
            <a:lvl1pPr marL="0" indent="0" algn="ctr">
              <a:lnSpc>
                <a:spcPct val="100000"/>
              </a:lnSpc>
              <a:buFontTx/>
              <a:buNone/>
              <a:defRPr sz="2000" b="0" i="0" spc="0">
                <a:solidFill>
                  <a:schemeClr val="tx1"/>
                </a:solidFill>
                <a:latin typeface="Manrope" panose="00000500000000000000" pitchFamily="2" charset="0"/>
              </a:defRPr>
            </a:lvl1pPr>
          </a:lstStyle>
          <a:p>
            <a:pPr lvl="0"/>
            <a:endParaRPr lang="en-US"/>
          </a:p>
        </p:txBody>
      </p:sp>
      <p:sp>
        <p:nvSpPr>
          <p:cNvPr id="27" name="Text Placeholder 14">
            <a:extLst>
              <a:ext uri="{FF2B5EF4-FFF2-40B4-BE49-F238E27FC236}">
                <a16:creationId xmlns:a16="http://schemas.microsoft.com/office/drawing/2014/main" id="{1C73E3A7-6C9B-4241-8889-1FA2459D32BB}"/>
              </a:ext>
            </a:extLst>
          </p:cNvPr>
          <p:cNvSpPr>
            <a:spLocks noGrp="1"/>
          </p:cNvSpPr>
          <p:nvPr>
            <p:ph type="body" sz="quarter" idx="30" hasCustomPrompt="1"/>
          </p:nvPr>
        </p:nvSpPr>
        <p:spPr>
          <a:xfrm>
            <a:off x="8209335" y="1385849"/>
            <a:ext cx="2456393" cy="323387"/>
          </a:xfrm>
          <a:prstGeom prst="rect">
            <a:avLst/>
          </a:prstGeom>
        </p:spPr>
        <p:txBody>
          <a:bodyPr anchor="t"/>
          <a:lstStyle>
            <a:lvl1pPr marL="0" indent="0" algn="ctr">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29" name="Text Placeholder 14">
            <a:extLst>
              <a:ext uri="{FF2B5EF4-FFF2-40B4-BE49-F238E27FC236}">
                <a16:creationId xmlns:a16="http://schemas.microsoft.com/office/drawing/2014/main" id="{FA8FABFE-5645-4244-A472-35D6DF9C0788}"/>
              </a:ext>
            </a:extLst>
          </p:cNvPr>
          <p:cNvSpPr>
            <a:spLocks noGrp="1"/>
          </p:cNvSpPr>
          <p:nvPr>
            <p:ph type="body" sz="quarter" idx="31"/>
          </p:nvPr>
        </p:nvSpPr>
        <p:spPr>
          <a:xfrm>
            <a:off x="8138244" y="5125650"/>
            <a:ext cx="2598574" cy="635988"/>
          </a:xfrm>
          <a:prstGeom prst="rect">
            <a:avLst/>
          </a:prstGeom>
        </p:spPr>
        <p:txBody>
          <a:bodyPr anchor="t"/>
          <a:lstStyle>
            <a:lvl1pPr marL="0" indent="0" algn="ctr">
              <a:lnSpc>
                <a:spcPct val="100000"/>
              </a:lnSpc>
              <a:buFontTx/>
              <a:buNone/>
              <a:defRPr sz="2000" b="0" i="0" spc="0">
                <a:solidFill>
                  <a:schemeClr val="tx1"/>
                </a:solidFill>
                <a:latin typeface="Manrope" panose="00000500000000000000" pitchFamily="2" charset="0"/>
              </a:defRPr>
            </a:lvl1pPr>
          </a:lstStyle>
          <a:p>
            <a:pPr lvl="0"/>
            <a:endParaRPr lang="en-US"/>
          </a:p>
        </p:txBody>
      </p:sp>
      <p:pic>
        <p:nvPicPr>
          <p:cNvPr id="6" name="Picture 5">
            <a:extLst>
              <a:ext uri="{FF2B5EF4-FFF2-40B4-BE49-F238E27FC236}">
                <a16:creationId xmlns:a16="http://schemas.microsoft.com/office/drawing/2014/main" id="{2C633198-81D8-8CFC-2CB8-5652BB6B47AD}"/>
              </a:ext>
            </a:extLst>
          </p:cNvPr>
          <p:cNvPicPr>
            <a:picLocks noChangeAspect="1"/>
          </p:cNvPicPr>
          <p:nvPr userDrawn="1"/>
        </p:nvPicPr>
        <p:blipFill>
          <a:blip r:embed="rId2">
            <a:alphaModFix amt="70000"/>
          </a:blip>
          <a:stretch>
            <a:fillRect/>
          </a:stretch>
        </p:blipFill>
        <p:spPr>
          <a:xfrm>
            <a:off x="1241248" y="2058623"/>
            <a:ext cx="2740754" cy="2740754"/>
          </a:xfrm>
          <a:prstGeom prst="rect">
            <a:avLst/>
          </a:prstGeom>
        </p:spPr>
      </p:pic>
      <p:pic>
        <p:nvPicPr>
          <p:cNvPr id="7" name="Picture 6">
            <a:extLst>
              <a:ext uri="{FF2B5EF4-FFF2-40B4-BE49-F238E27FC236}">
                <a16:creationId xmlns:a16="http://schemas.microsoft.com/office/drawing/2014/main" id="{F3A63FEF-1537-57F4-DC22-304556714F5D}"/>
              </a:ext>
            </a:extLst>
          </p:cNvPr>
          <p:cNvPicPr>
            <a:picLocks noChangeAspect="1"/>
          </p:cNvPicPr>
          <p:nvPr userDrawn="1"/>
        </p:nvPicPr>
        <p:blipFill>
          <a:blip r:embed="rId2">
            <a:alphaModFix amt="70000"/>
          </a:blip>
          <a:stretch>
            <a:fillRect/>
          </a:stretch>
        </p:blipFill>
        <p:spPr>
          <a:xfrm>
            <a:off x="4650370" y="2058623"/>
            <a:ext cx="2740754" cy="2740754"/>
          </a:xfrm>
          <a:prstGeom prst="rect">
            <a:avLst/>
          </a:prstGeom>
        </p:spPr>
      </p:pic>
      <p:pic>
        <p:nvPicPr>
          <p:cNvPr id="10" name="Picture 9">
            <a:extLst>
              <a:ext uri="{FF2B5EF4-FFF2-40B4-BE49-F238E27FC236}">
                <a16:creationId xmlns:a16="http://schemas.microsoft.com/office/drawing/2014/main" id="{44343547-E6A9-292E-8C40-F58CD4B78432}"/>
              </a:ext>
            </a:extLst>
          </p:cNvPr>
          <p:cNvPicPr>
            <a:picLocks noChangeAspect="1"/>
          </p:cNvPicPr>
          <p:nvPr userDrawn="1"/>
        </p:nvPicPr>
        <p:blipFill>
          <a:blip r:embed="rId2">
            <a:alphaModFix amt="70000"/>
          </a:blip>
          <a:stretch>
            <a:fillRect/>
          </a:stretch>
        </p:blipFill>
        <p:spPr>
          <a:xfrm>
            <a:off x="8069431" y="2058623"/>
            <a:ext cx="2740754" cy="2740754"/>
          </a:xfrm>
          <a:prstGeom prst="rect">
            <a:avLst/>
          </a:prstGeom>
        </p:spPr>
      </p:pic>
    </p:spTree>
    <p:extLst>
      <p:ext uri="{BB962C8B-B14F-4D97-AF65-F5344CB8AC3E}">
        <p14:creationId xmlns:p14="http://schemas.microsoft.com/office/powerpoint/2010/main" val="238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F48C2A-F091-ADF3-F181-39DFE1BD7D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264" y="0"/>
            <a:ext cx="12212527" cy="6858000"/>
          </a:xfrm>
          <a:prstGeom prst="rect">
            <a:avLst/>
          </a:prstGeom>
        </p:spPr>
      </p:pic>
      <p:sp>
        <p:nvSpPr>
          <p:cNvPr id="2" name="Text Placeholder 14">
            <a:extLst>
              <a:ext uri="{FF2B5EF4-FFF2-40B4-BE49-F238E27FC236}">
                <a16:creationId xmlns:a16="http://schemas.microsoft.com/office/drawing/2014/main" id="{C485406D-919E-3082-A76E-700F04FECBFB}"/>
              </a:ext>
            </a:extLst>
          </p:cNvPr>
          <p:cNvSpPr>
            <a:spLocks noGrp="1"/>
          </p:cNvSpPr>
          <p:nvPr>
            <p:ph type="body" sz="quarter" idx="21" hasCustomPrompt="1"/>
          </p:nvPr>
        </p:nvSpPr>
        <p:spPr>
          <a:xfrm>
            <a:off x="2776887" y="2413470"/>
            <a:ext cx="6841298" cy="911753"/>
          </a:xfrm>
          <a:prstGeom prst="rect">
            <a:avLst/>
          </a:prstGeom>
        </p:spPr>
        <p:txBody>
          <a:bodyPr anchor="t"/>
          <a:lstStyle>
            <a:lvl1pPr marL="0" indent="0" algn="ctr">
              <a:lnSpc>
                <a:spcPct val="100000"/>
              </a:lnSpc>
              <a:buFontTx/>
              <a:buNone/>
              <a:defRPr sz="5000" b="1" i="0">
                <a:solidFill>
                  <a:schemeClr val="tx1"/>
                </a:solidFill>
                <a:latin typeface="Manrope" pitchFamily="2" charset="0"/>
                <a:cs typeface="Huawei Sans"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Title</a:t>
            </a:r>
            <a:endParaRPr lang="en-US"/>
          </a:p>
        </p:txBody>
      </p:sp>
      <p:sp>
        <p:nvSpPr>
          <p:cNvPr id="3" name="Text Placeholder 14">
            <a:extLst>
              <a:ext uri="{FF2B5EF4-FFF2-40B4-BE49-F238E27FC236}">
                <a16:creationId xmlns:a16="http://schemas.microsoft.com/office/drawing/2014/main" id="{210AB01E-4967-78DB-C4B6-F7CA71AF5885}"/>
              </a:ext>
            </a:extLst>
          </p:cNvPr>
          <p:cNvSpPr>
            <a:spLocks noGrp="1"/>
          </p:cNvSpPr>
          <p:nvPr>
            <p:ph type="body" sz="quarter" idx="10" hasCustomPrompt="1"/>
          </p:nvPr>
        </p:nvSpPr>
        <p:spPr>
          <a:xfrm>
            <a:off x="3773966" y="3702111"/>
            <a:ext cx="4993445" cy="506895"/>
          </a:xfrm>
          <a:prstGeom prst="rect">
            <a:avLst/>
          </a:prstGeom>
        </p:spPr>
        <p:txBody>
          <a:bodyPr anchor="t"/>
          <a:lstStyle>
            <a:lvl1pPr marL="0" indent="0" algn="ctr">
              <a:lnSpc>
                <a:spcPct val="100000"/>
              </a:lnSpc>
              <a:buFontTx/>
              <a:buNone/>
              <a:defRPr sz="2000" b="0" i="0">
                <a:solidFill>
                  <a:schemeClr val="tx1"/>
                </a:solidFill>
                <a:latin typeface="Manrope" pitchFamily="2" charset="0"/>
                <a:cs typeface="Huawei Sans Medium" panose="020C0503030203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Subtitle</a:t>
            </a:r>
            <a:endParaRPr lang="en-US"/>
          </a:p>
        </p:txBody>
      </p:sp>
      <p:pic>
        <p:nvPicPr>
          <p:cNvPr id="5" name="Picture 4" descr="Logo, company name&#10;&#10;Description automatically generated">
            <a:extLst>
              <a:ext uri="{FF2B5EF4-FFF2-40B4-BE49-F238E27FC236}">
                <a16:creationId xmlns:a16="http://schemas.microsoft.com/office/drawing/2014/main" id="{36BCCE18-2EFF-3AD8-874D-1A0CE6721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spTree>
    <p:extLst>
      <p:ext uri="{BB962C8B-B14F-4D97-AF65-F5344CB8AC3E}">
        <p14:creationId xmlns:p14="http://schemas.microsoft.com/office/powerpoint/2010/main" val="100588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36AB81C6-3BBC-4073-BA6F-B68DA93AC803}"/>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10" name="Text Placeholder 2">
            <a:extLst>
              <a:ext uri="{FF2B5EF4-FFF2-40B4-BE49-F238E27FC236}">
                <a16:creationId xmlns:a16="http://schemas.microsoft.com/office/drawing/2014/main" id="{F2C594D5-DF18-4562-8ABE-4F431024B36D}"/>
              </a:ext>
            </a:extLst>
          </p:cNvPr>
          <p:cNvSpPr>
            <a:spLocks noGrp="1"/>
          </p:cNvSpPr>
          <p:nvPr>
            <p:ph type="body" sz="quarter" idx="23" hasCustomPrompt="1"/>
          </p:nvPr>
        </p:nvSpPr>
        <p:spPr>
          <a:xfrm>
            <a:off x="642938" y="1276778"/>
            <a:ext cx="10658604" cy="398734"/>
          </a:xfrm>
          <a:prstGeom prst="rect">
            <a:avLst/>
          </a:prstGeom>
        </p:spPr>
        <p:txBody>
          <a:bodyPr/>
          <a:lstStyle>
            <a:lvl1pPr marL="0" indent="0">
              <a:buNone/>
              <a:defRPr sz="2000" b="1" i="0">
                <a:solidFill>
                  <a:schemeClr val="tx1"/>
                </a:solidFill>
                <a:latin typeface="Manrope ExtraBold" pitchFamily="2" charset="0"/>
                <a:cs typeface="Huawei Sans" panose="020C0503030203020204" pitchFamily="34" charset="0"/>
              </a:defRPr>
            </a:lvl1pPr>
            <a:lvl5pPr marL="1828800" indent="0" algn="l">
              <a:buFontTx/>
              <a:buNone/>
              <a:defRPr b="1" i="0">
                <a:solidFill>
                  <a:schemeClr val="bg1"/>
                </a:solidFill>
                <a:latin typeface="Manrope ExtraBold" pitchFamily="2" charset="0"/>
              </a:defRPr>
            </a:lvl5pPr>
          </a:lstStyle>
          <a:p>
            <a:pPr lvl="0"/>
            <a:r>
              <a:rPr lang="en-US"/>
              <a:t>Sub Title</a:t>
            </a:r>
          </a:p>
        </p:txBody>
      </p:sp>
      <p:sp>
        <p:nvSpPr>
          <p:cNvPr id="13" name="Text Placeholder 5">
            <a:extLst>
              <a:ext uri="{FF2B5EF4-FFF2-40B4-BE49-F238E27FC236}">
                <a16:creationId xmlns:a16="http://schemas.microsoft.com/office/drawing/2014/main" id="{6DF5AF9E-7972-4397-B69A-36BB0F80004F}"/>
              </a:ext>
            </a:extLst>
          </p:cNvPr>
          <p:cNvSpPr>
            <a:spLocks noGrp="1"/>
          </p:cNvSpPr>
          <p:nvPr>
            <p:ph type="body" sz="quarter" idx="27"/>
          </p:nvPr>
        </p:nvSpPr>
        <p:spPr>
          <a:xfrm>
            <a:off x="642938" y="1867466"/>
            <a:ext cx="10658604" cy="2947010"/>
          </a:xfrm>
          <a:prstGeom prst="rect">
            <a:avLst/>
          </a:prstGeom>
        </p:spPr>
        <p:txBody>
          <a:bodyPr/>
          <a:lstStyle>
            <a:lvl1pPr marL="0" indent="0" algn="l">
              <a:buNone/>
              <a:defRPr sz="1200" b="0" i="0">
                <a:solidFill>
                  <a:schemeClr val="bg2">
                    <a:lumMod val="25000"/>
                  </a:schemeClr>
                </a:solidFill>
                <a:latin typeface="Manrope" pitchFamily="2" charset="0"/>
              </a:defRPr>
            </a:lvl1pPr>
            <a:lvl2pPr marL="457200" indent="0" algn="ctr">
              <a:buNone/>
              <a:defRPr sz="1200" b="0" i="0">
                <a:solidFill>
                  <a:schemeClr val="bg2">
                    <a:lumMod val="25000"/>
                  </a:schemeClr>
                </a:solidFill>
                <a:latin typeface="Manrope" pitchFamily="2" charset="0"/>
              </a:defRPr>
            </a:lvl2pPr>
            <a:lvl3pPr marL="914400" indent="0" algn="ctr">
              <a:buNone/>
              <a:defRPr sz="1200" b="0" i="0">
                <a:solidFill>
                  <a:schemeClr val="bg2">
                    <a:lumMod val="25000"/>
                  </a:schemeClr>
                </a:solidFill>
                <a:latin typeface="Manrope" pitchFamily="2" charset="0"/>
              </a:defRPr>
            </a:lvl3pPr>
            <a:lvl4pPr>
              <a:defRPr sz="1400" b="0" i="0">
                <a:solidFill>
                  <a:schemeClr val="bg2">
                    <a:lumMod val="25000"/>
                  </a:schemeClr>
                </a:solidFill>
                <a:latin typeface="Manrope" pitchFamily="2" charset="0"/>
              </a:defRPr>
            </a:lvl4pPr>
          </a:lstStyle>
          <a:p>
            <a:pPr lvl="0"/>
            <a:r>
              <a:rPr lang="en-GB"/>
              <a:t>Click to edit Master text styles</a:t>
            </a:r>
          </a:p>
        </p:txBody>
      </p:sp>
      <p:cxnSp>
        <p:nvCxnSpPr>
          <p:cNvPr id="14" name="Straight Connector 13">
            <a:extLst>
              <a:ext uri="{FF2B5EF4-FFF2-40B4-BE49-F238E27FC236}">
                <a16:creationId xmlns:a16="http://schemas.microsoft.com/office/drawing/2014/main" id="{09F84A63-DC93-4700-9019-ADCBBB2FDB62}"/>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Slide Number Placeholder 9">
            <a:extLst>
              <a:ext uri="{FF2B5EF4-FFF2-40B4-BE49-F238E27FC236}">
                <a16:creationId xmlns:a16="http://schemas.microsoft.com/office/drawing/2014/main" id="{2C64F962-FE30-4027-AC58-B3254BA52602}"/>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Tree>
    <p:extLst>
      <p:ext uri="{BB962C8B-B14F-4D97-AF65-F5344CB8AC3E}">
        <p14:creationId xmlns:p14="http://schemas.microsoft.com/office/powerpoint/2010/main" val="2559685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3C4D58DB-6900-9DA6-E731-080B1CDB5C21}"/>
              </a:ext>
            </a:extLst>
          </p:cNvPr>
          <p:cNvSpPr>
            <a:spLocks noGrp="1"/>
          </p:cNvSpPr>
          <p:nvPr>
            <p:ph type="body" sz="quarter" idx="21" hasCustomPrompt="1"/>
          </p:nvPr>
        </p:nvSpPr>
        <p:spPr>
          <a:xfrm>
            <a:off x="643379" y="602678"/>
            <a:ext cx="10658604" cy="323387"/>
          </a:xfrm>
          <a:prstGeom prst="rect">
            <a:avLst/>
          </a:prstGeom>
        </p:spPr>
        <p:txBody>
          <a:bodyPr anchor="t"/>
          <a:lstStyle>
            <a:lvl1pPr marL="0" indent="0">
              <a:lnSpc>
                <a:spcPct val="100000"/>
              </a:lnSpc>
              <a:buFontTx/>
              <a:buNone/>
              <a:defRPr sz="2000" b="1" i="0">
                <a:solidFill>
                  <a:schemeClr val="tx1"/>
                </a:solidFill>
                <a:latin typeface="Manrope ExtraBold" pitchFamily="2" charset="0"/>
                <a:cs typeface="Huawei Sans" panose="020C0503030203020204" pitchFamily="34" charset="0"/>
              </a:defRPr>
            </a:lvl1pPr>
          </a:lstStyle>
          <a:p>
            <a:pPr lvl="0"/>
            <a:r>
              <a:rPr lang="en-GB"/>
              <a:t>Title</a:t>
            </a:r>
            <a:endParaRPr lang="en-US"/>
          </a:p>
        </p:txBody>
      </p:sp>
      <p:sp>
        <p:nvSpPr>
          <p:cNvPr id="11" name="Text Placeholder 2">
            <a:extLst>
              <a:ext uri="{FF2B5EF4-FFF2-40B4-BE49-F238E27FC236}">
                <a16:creationId xmlns:a16="http://schemas.microsoft.com/office/drawing/2014/main" id="{4F9E40BE-68B7-997E-E974-A41D9AA34E91}"/>
              </a:ext>
            </a:extLst>
          </p:cNvPr>
          <p:cNvSpPr>
            <a:spLocks noGrp="1"/>
          </p:cNvSpPr>
          <p:nvPr>
            <p:ph type="body" sz="quarter" idx="23" hasCustomPrompt="1"/>
          </p:nvPr>
        </p:nvSpPr>
        <p:spPr>
          <a:xfrm>
            <a:off x="642938" y="1276778"/>
            <a:ext cx="5201271" cy="398734"/>
          </a:xfrm>
          <a:prstGeom prst="rect">
            <a:avLst/>
          </a:prstGeom>
        </p:spPr>
        <p:txBody>
          <a:bodyPr/>
          <a:lstStyle>
            <a:lvl1pPr marL="0" indent="0">
              <a:buNone/>
              <a:defRPr sz="2000" b="1" i="0">
                <a:solidFill>
                  <a:schemeClr val="tx1"/>
                </a:solidFill>
                <a:latin typeface="Manrope ExtraBold" pitchFamily="2" charset="0"/>
                <a:cs typeface="Huawei Sans" panose="020C0503030203020204" pitchFamily="34" charset="0"/>
              </a:defRPr>
            </a:lvl1pPr>
            <a:lvl5pPr marL="1828800" indent="0" algn="l">
              <a:buFontTx/>
              <a:buNone/>
              <a:defRPr b="1" i="0">
                <a:solidFill>
                  <a:schemeClr val="bg1"/>
                </a:solidFill>
                <a:latin typeface="Manrope ExtraBold" pitchFamily="2" charset="0"/>
              </a:defRPr>
            </a:lvl5pPr>
          </a:lstStyle>
          <a:p>
            <a:pPr lvl="0"/>
            <a:r>
              <a:rPr lang="en-US"/>
              <a:t>Sub Title</a:t>
            </a:r>
          </a:p>
        </p:txBody>
      </p:sp>
      <p:sp>
        <p:nvSpPr>
          <p:cNvPr id="12" name="Text Placeholder 5">
            <a:extLst>
              <a:ext uri="{FF2B5EF4-FFF2-40B4-BE49-F238E27FC236}">
                <a16:creationId xmlns:a16="http://schemas.microsoft.com/office/drawing/2014/main" id="{0484294F-18A8-4B36-4F5D-F2081EA3CB3D}"/>
              </a:ext>
            </a:extLst>
          </p:cNvPr>
          <p:cNvSpPr>
            <a:spLocks noGrp="1"/>
          </p:cNvSpPr>
          <p:nvPr>
            <p:ph type="body" sz="quarter" idx="27"/>
          </p:nvPr>
        </p:nvSpPr>
        <p:spPr>
          <a:xfrm>
            <a:off x="642938" y="1867466"/>
            <a:ext cx="5201271" cy="3874364"/>
          </a:xfrm>
          <a:prstGeom prst="rect">
            <a:avLst/>
          </a:prstGeom>
        </p:spPr>
        <p:txBody>
          <a:bodyPr/>
          <a:lstStyle>
            <a:lvl1pPr marL="0" indent="0" algn="l">
              <a:buNone/>
              <a:defRPr sz="1200" b="0" i="0">
                <a:solidFill>
                  <a:schemeClr val="bg2">
                    <a:lumMod val="25000"/>
                  </a:schemeClr>
                </a:solidFill>
                <a:latin typeface="Manrope" pitchFamily="2" charset="0"/>
              </a:defRPr>
            </a:lvl1pPr>
            <a:lvl2pPr marL="457200" indent="0" algn="ctr">
              <a:buNone/>
              <a:defRPr sz="1200" b="0" i="0">
                <a:solidFill>
                  <a:schemeClr val="bg2">
                    <a:lumMod val="25000"/>
                  </a:schemeClr>
                </a:solidFill>
                <a:latin typeface="Manrope" pitchFamily="2" charset="0"/>
              </a:defRPr>
            </a:lvl2pPr>
            <a:lvl3pPr marL="914400" indent="0" algn="ctr">
              <a:buNone/>
              <a:defRPr sz="1200" b="0" i="0">
                <a:solidFill>
                  <a:schemeClr val="bg2">
                    <a:lumMod val="25000"/>
                  </a:schemeClr>
                </a:solidFill>
                <a:latin typeface="Manrope" pitchFamily="2" charset="0"/>
              </a:defRPr>
            </a:lvl3pPr>
            <a:lvl4pPr>
              <a:defRPr sz="1400" b="0" i="0">
                <a:solidFill>
                  <a:schemeClr val="bg2">
                    <a:lumMod val="25000"/>
                  </a:schemeClr>
                </a:solidFill>
                <a:latin typeface="Manrope" pitchFamily="2" charset="0"/>
              </a:defRPr>
            </a:lvl4pPr>
          </a:lstStyle>
          <a:p>
            <a:pPr lvl="0"/>
            <a:r>
              <a:rPr lang="en-GB"/>
              <a:t>Click to edit Master text styles</a:t>
            </a:r>
          </a:p>
        </p:txBody>
      </p:sp>
      <p:cxnSp>
        <p:nvCxnSpPr>
          <p:cNvPr id="13" name="Straight Connector 12">
            <a:extLst>
              <a:ext uri="{FF2B5EF4-FFF2-40B4-BE49-F238E27FC236}">
                <a16:creationId xmlns:a16="http://schemas.microsoft.com/office/drawing/2014/main" id="{BE008E4C-41D4-E329-374A-9DE48A58E4B7}"/>
              </a:ext>
            </a:extLst>
          </p:cNvPr>
          <p:cNvCxnSpPr>
            <a:cxnSpLocks/>
          </p:cNvCxnSpPr>
          <p:nvPr userDrawn="1"/>
        </p:nvCxnSpPr>
        <p:spPr>
          <a:xfrm>
            <a:off x="643378" y="1060991"/>
            <a:ext cx="1065860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lide Number Placeholder 9">
            <a:extLst>
              <a:ext uri="{FF2B5EF4-FFF2-40B4-BE49-F238E27FC236}">
                <a16:creationId xmlns:a16="http://schemas.microsoft.com/office/drawing/2014/main" id="{59BFB78B-74C6-677F-1723-596C135C7FAB}"/>
              </a:ext>
            </a:extLst>
          </p:cNvPr>
          <p:cNvSpPr>
            <a:spLocks noGrp="1"/>
          </p:cNvSpPr>
          <p:nvPr>
            <p:ph type="sldNum" sz="quarter" idx="4"/>
          </p:nvPr>
        </p:nvSpPr>
        <p:spPr>
          <a:xfrm>
            <a:off x="124968" y="6356350"/>
            <a:ext cx="2743200" cy="365125"/>
          </a:xfrm>
          <a:prstGeom prst="rect">
            <a:avLst/>
          </a:prstGeom>
        </p:spPr>
        <p:txBody>
          <a:bodyPr vert="horz" lIns="91440" tIns="45720" rIns="91440" bIns="45720" rtlCol="0" anchor="ctr"/>
          <a:lstStyle>
            <a:lvl1pPr algn="l">
              <a:defRPr sz="1200" b="0" i="0">
                <a:solidFill>
                  <a:schemeClr val="bg2">
                    <a:lumMod val="25000"/>
                  </a:schemeClr>
                </a:solidFill>
                <a:latin typeface="Manrope" pitchFamily="2" charset="0"/>
              </a:defRPr>
            </a:lvl1pPr>
          </a:lstStyle>
          <a:p>
            <a:fld id="{504B1D14-AA4E-E14D-8554-61E2F0177E9C}" type="slidenum">
              <a:rPr lang="en-US" smtClean="0"/>
              <a:pPr/>
              <a:t>‹#›</a:t>
            </a:fld>
            <a:endParaRPr lang="en-US"/>
          </a:p>
        </p:txBody>
      </p:sp>
      <p:sp>
        <p:nvSpPr>
          <p:cNvPr id="16" name="Text Placeholder 5">
            <a:extLst>
              <a:ext uri="{FF2B5EF4-FFF2-40B4-BE49-F238E27FC236}">
                <a16:creationId xmlns:a16="http://schemas.microsoft.com/office/drawing/2014/main" id="{92A94C65-71C2-84EF-48C3-41A06087FCC7}"/>
              </a:ext>
            </a:extLst>
          </p:cNvPr>
          <p:cNvSpPr>
            <a:spLocks noGrp="1"/>
          </p:cNvSpPr>
          <p:nvPr>
            <p:ph type="body" sz="quarter" idx="28"/>
          </p:nvPr>
        </p:nvSpPr>
        <p:spPr>
          <a:xfrm>
            <a:off x="6099520" y="1867466"/>
            <a:ext cx="5201271" cy="3874364"/>
          </a:xfrm>
          <a:prstGeom prst="rect">
            <a:avLst/>
          </a:prstGeom>
        </p:spPr>
        <p:txBody>
          <a:bodyPr/>
          <a:lstStyle>
            <a:lvl1pPr marL="0" indent="0" algn="l">
              <a:buNone/>
              <a:defRPr sz="1200" b="0" i="0">
                <a:solidFill>
                  <a:schemeClr val="bg2">
                    <a:lumMod val="25000"/>
                  </a:schemeClr>
                </a:solidFill>
                <a:latin typeface="Manrope" pitchFamily="2" charset="0"/>
              </a:defRPr>
            </a:lvl1pPr>
            <a:lvl2pPr marL="457200" indent="0" algn="ctr">
              <a:buNone/>
              <a:defRPr sz="1200" b="0" i="0">
                <a:solidFill>
                  <a:schemeClr val="bg2">
                    <a:lumMod val="25000"/>
                  </a:schemeClr>
                </a:solidFill>
                <a:latin typeface="Manrope" pitchFamily="2" charset="0"/>
              </a:defRPr>
            </a:lvl2pPr>
            <a:lvl3pPr marL="914400" indent="0" algn="ctr">
              <a:buNone/>
              <a:defRPr sz="1200" b="0" i="0">
                <a:solidFill>
                  <a:schemeClr val="bg2">
                    <a:lumMod val="25000"/>
                  </a:schemeClr>
                </a:solidFill>
                <a:latin typeface="Manrope" pitchFamily="2" charset="0"/>
              </a:defRPr>
            </a:lvl3pPr>
            <a:lvl4pPr>
              <a:defRPr sz="1400" b="0" i="0">
                <a:solidFill>
                  <a:schemeClr val="bg2">
                    <a:lumMod val="25000"/>
                  </a:schemeClr>
                </a:solidFill>
                <a:latin typeface="Manrope" pitchFamily="2" charset="0"/>
              </a:defRPr>
            </a:lvl4pPr>
          </a:lstStyle>
          <a:p>
            <a:pPr lvl="0"/>
            <a:r>
              <a:rPr lang="en-GB"/>
              <a:t>Click to edit Master text styles</a:t>
            </a:r>
          </a:p>
        </p:txBody>
      </p:sp>
      <p:sp>
        <p:nvSpPr>
          <p:cNvPr id="17" name="Text Placeholder 2">
            <a:extLst>
              <a:ext uri="{FF2B5EF4-FFF2-40B4-BE49-F238E27FC236}">
                <a16:creationId xmlns:a16="http://schemas.microsoft.com/office/drawing/2014/main" id="{5852C5C8-4FE6-C283-2CA1-4C485C6AE703}"/>
              </a:ext>
            </a:extLst>
          </p:cNvPr>
          <p:cNvSpPr>
            <a:spLocks noGrp="1"/>
          </p:cNvSpPr>
          <p:nvPr>
            <p:ph type="body" sz="quarter" idx="29" hasCustomPrompt="1"/>
          </p:nvPr>
        </p:nvSpPr>
        <p:spPr>
          <a:xfrm>
            <a:off x="6089582" y="1276778"/>
            <a:ext cx="5201271" cy="398734"/>
          </a:xfrm>
          <a:prstGeom prst="rect">
            <a:avLst/>
          </a:prstGeom>
        </p:spPr>
        <p:txBody>
          <a:bodyPr/>
          <a:lstStyle>
            <a:lvl1pPr marL="0" indent="0">
              <a:buNone/>
              <a:defRPr sz="2000" b="1" i="0">
                <a:solidFill>
                  <a:schemeClr val="tx1"/>
                </a:solidFill>
                <a:latin typeface="Manrope ExtraBold" pitchFamily="2" charset="0"/>
                <a:cs typeface="Huawei Sans" panose="020C0503030203020204" pitchFamily="34" charset="0"/>
              </a:defRPr>
            </a:lvl1pPr>
            <a:lvl5pPr marL="1828800" indent="0" algn="l">
              <a:buFontTx/>
              <a:buNone/>
              <a:defRPr b="1" i="0">
                <a:solidFill>
                  <a:schemeClr val="bg1"/>
                </a:solidFill>
                <a:latin typeface="Manrope ExtraBold" pitchFamily="2" charset="0"/>
              </a:defRPr>
            </a:lvl5pPr>
          </a:lstStyle>
          <a:p>
            <a:pPr lvl="0"/>
            <a:r>
              <a:rPr lang="en-US"/>
              <a:t>Sub Title</a:t>
            </a:r>
          </a:p>
        </p:txBody>
      </p:sp>
    </p:spTree>
    <p:extLst>
      <p:ext uri="{BB962C8B-B14F-4D97-AF65-F5344CB8AC3E}">
        <p14:creationId xmlns:p14="http://schemas.microsoft.com/office/powerpoint/2010/main" val="253211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7955A-61A4-85D4-38CA-6C2EA67A7CD5}"/>
              </a:ext>
            </a:extLst>
          </p:cNvPr>
          <p:cNvPicPr>
            <a:picLocks noChangeAspect="1"/>
          </p:cNvPicPr>
          <p:nvPr userDrawn="1"/>
        </p:nvPicPr>
        <p:blipFill rotWithShape="1">
          <a:blip r:embed="rId9"/>
          <a:srcRect l="2276" r="4687"/>
          <a:stretch/>
        </p:blipFill>
        <p:spPr>
          <a:xfrm>
            <a:off x="11723" y="11723"/>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4FA6ECD-628E-369A-1B97-AD098DEF19B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pic>
        <p:nvPicPr>
          <p:cNvPr id="14" name="Picture 13">
            <a:extLst>
              <a:ext uri="{FF2B5EF4-FFF2-40B4-BE49-F238E27FC236}">
                <a16:creationId xmlns:a16="http://schemas.microsoft.com/office/drawing/2014/main" id="{DF3305C4-F3DF-2539-8CEB-EC8593F41EEA}"/>
              </a:ext>
            </a:extLst>
          </p:cNvPr>
          <p:cNvPicPr>
            <a:picLocks noChangeAspect="1"/>
          </p:cNvPicPr>
          <p:nvPr userDrawn="1"/>
        </p:nvPicPr>
        <p:blipFill>
          <a:blip r:embed="rId11"/>
          <a:stretch>
            <a:fillRect/>
          </a:stretch>
        </p:blipFill>
        <p:spPr>
          <a:xfrm rot="13541900">
            <a:off x="9235387" y="6118956"/>
            <a:ext cx="1003300" cy="546100"/>
          </a:xfrm>
          <a:prstGeom prst="rect">
            <a:avLst/>
          </a:prstGeom>
        </p:spPr>
      </p:pic>
      <p:pic>
        <p:nvPicPr>
          <p:cNvPr id="15" name="Picture 14">
            <a:extLst>
              <a:ext uri="{FF2B5EF4-FFF2-40B4-BE49-F238E27FC236}">
                <a16:creationId xmlns:a16="http://schemas.microsoft.com/office/drawing/2014/main" id="{56D3B68D-EA11-4749-DF1F-050B83ED44E7}"/>
              </a:ext>
            </a:extLst>
          </p:cNvPr>
          <p:cNvPicPr>
            <a:picLocks noChangeAspect="1"/>
          </p:cNvPicPr>
          <p:nvPr userDrawn="1"/>
        </p:nvPicPr>
        <p:blipFill>
          <a:blip r:embed="rId11"/>
          <a:stretch>
            <a:fillRect/>
          </a:stretch>
        </p:blipFill>
        <p:spPr>
          <a:xfrm rot="2435854">
            <a:off x="11564451" y="3689721"/>
            <a:ext cx="1003300" cy="546100"/>
          </a:xfrm>
          <a:prstGeom prst="rect">
            <a:avLst/>
          </a:prstGeom>
        </p:spPr>
      </p:pic>
      <p:pic>
        <p:nvPicPr>
          <p:cNvPr id="2" name="Picture 1">
            <a:extLst>
              <a:ext uri="{FF2B5EF4-FFF2-40B4-BE49-F238E27FC236}">
                <a16:creationId xmlns:a16="http://schemas.microsoft.com/office/drawing/2014/main" id="{F3EFC114-3168-B74E-8DF8-2882EAA3DDF0}"/>
              </a:ext>
            </a:extLst>
          </p:cNvPr>
          <p:cNvPicPr>
            <a:picLocks noChangeAspect="1"/>
          </p:cNvPicPr>
          <p:nvPr userDrawn="1"/>
        </p:nvPicPr>
        <p:blipFill rotWithShape="1">
          <a:blip r:embed="rId9"/>
          <a:srcRect l="8117" r="72240"/>
          <a:stretch/>
        </p:blipFill>
        <p:spPr>
          <a:xfrm>
            <a:off x="-11724" y="-11724"/>
            <a:ext cx="2574235" cy="6858000"/>
          </a:xfrm>
          <a:prstGeom prst="rect">
            <a:avLst/>
          </a:prstGeom>
        </p:spPr>
      </p:pic>
    </p:spTree>
    <p:extLst>
      <p:ext uri="{BB962C8B-B14F-4D97-AF65-F5344CB8AC3E}">
        <p14:creationId xmlns:p14="http://schemas.microsoft.com/office/powerpoint/2010/main" val="512932933"/>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72" r:id="rId3"/>
    <p:sldLayoutId id="2147483674" r:id="rId4"/>
    <p:sldLayoutId id="2147483675" r:id="rId5"/>
    <p:sldLayoutId id="2147483677"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9878B-80F7-7EE7-4FA2-40D94616153E}"/>
              </a:ext>
            </a:extLst>
          </p:cNvPr>
          <p:cNvPicPr>
            <a:picLocks noChangeAspect="1"/>
          </p:cNvPicPr>
          <p:nvPr userDrawn="1"/>
        </p:nvPicPr>
        <p:blipFill rotWithShape="1">
          <a:blip r:embed="rId8"/>
          <a:srcRect l="2276" r="4687"/>
          <a:stretch/>
        </p:blipFill>
        <p:spPr>
          <a:xfrm>
            <a:off x="11723" y="11723"/>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C1F9341A-166C-309A-9358-D4F73D41B67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07908" y="5842281"/>
            <a:ext cx="1258194" cy="913689"/>
          </a:xfrm>
          <a:prstGeom prst="rect">
            <a:avLst/>
          </a:prstGeom>
        </p:spPr>
      </p:pic>
      <p:pic>
        <p:nvPicPr>
          <p:cNvPr id="6" name="Picture 5">
            <a:extLst>
              <a:ext uri="{FF2B5EF4-FFF2-40B4-BE49-F238E27FC236}">
                <a16:creationId xmlns:a16="http://schemas.microsoft.com/office/drawing/2014/main" id="{A4412DA3-B18E-6535-08EA-14787DD8DEDE}"/>
              </a:ext>
            </a:extLst>
          </p:cNvPr>
          <p:cNvPicPr>
            <a:picLocks noChangeAspect="1"/>
          </p:cNvPicPr>
          <p:nvPr userDrawn="1"/>
        </p:nvPicPr>
        <p:blipFill rotWithShape="1">
          <a:blip r:embed="rId10"/>
          <a:srcRect t="1747" b="1581"/>
          <a:stretch/>
        </p:blipFill>
        <p:spPr>
          <a:xfrm>
            <a:off x="-11723" y="-1"/>
            <a:ext cx="7162800" cy="6869723"/>
          </a:xfrm>
          <a:prstGeom prst="rect">
            <a:avLst/>
          </a:prstGeom>
        </p:spPr>
      </p:pic>
    </p:spTree>
    <p:extLst>
      <p:ext uri="{BB962C8B-B14F-4D97-AF65-F5344CB8AC3E}">
        <p14:creationId xmlns:p14="http://schemas.microsoft.com/office/powerpoint/2010/main" val="2105047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70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5492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huawei.com/minisite/seeds-for-the-future/index.html" TargetMode="External"/><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hyperlink" Target="https://www.linkedin.com/company/seedsforthefuture/" TargetMode="External"/><Relationship Id="rId10" Type="http://schemas.openxmlformats.org/officeDocument/2006/relationships/hyperlink" Target="https://www.youtube.com/@seedsforthefuture1308" TargetMode="External"/><Relationship Id="rId4" Type="http://schemas.openxmlformats.org/officeDocument/2006/relationships/hyperlink" Target="https://www.linkedin.com/groups/6787709/" TargetMode="External"/><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app.huawei.com/eshare/meetings" TargetMode="External"/><Relationship Id="rId4" Type="http://schemas.openxmlformats.org/officeDocument/2006/relationships/hyperlink" Target="https://welink.zhumu.com/j/0130254351?pwd=UW10c1hxMnNETjUvMStZVUFTUG5GUT0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rive.google.com/drive/folders/1hoJIgjjgRIu3ngX9FYgKhkcHuPXkWuYu?usp=share_link"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seeds@huawei.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C7FDFF0A-4332-440D-9F04-7B041286581F}"/>
              </a:ext>
            </a:extLst>
          </p:cNvPr>
          <p:cNvSpPr>
            <a:spLocks noGrp="1"/>
          </p:cNvSpPr>
          <p:nvPr>
            <p:ph type="body" sz="quarter" idx="20"/>
          </p:nvPr>
        </p:nvSpPr>
        <p:spPr>
          <a:xfrm>
            <a:off x="538554" y="2463147"/>
            <a:ext cx="5178755" cy="2265871"/>
          </a:xfrm>
        </p:spPr>
        <p:txBody>
          <a:bodyPr/>
          <a:lstStyle/>
          <a:p>
            <a:pPr algn="l"/>
            <a:r>
              <a:rPr lang="en-US" sz="3600" dirty="0"/>
              <a:t>Seeds </a:t>
            </a:r>
            <a:r>
              <a:rPr lang="en-US" altLang="zh-CN" sz="3600" dirty="0"/>
              <a:t>for the Future 2023</a:t>
            </a:r>
          </a:p>
          <a:p>
            <a:pPr algn="l"/>
            <a:r>
              <a:rPr lang="en-US" altLang="zh-CN" sz="3600" dirty="0"/>
              <a:t>Student Guidebook</a:t>
            </a:r>
            <a:endParaRPr lang="en-US" sz="3600" dirty="0"/>
          </a:p>
        </p:txBody>
      </p:sp>
    </p:spTree>
    <p:extLst>
      <p:ext uri="{BB962C8B-B14F-4D97-AF65-F5344CB8AC3E}">
        <p14:creationId xmlns:p14="http://schemas.microsoft.com/office/powerpoint/2010/main" val="212507275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6">
            <a:extLst>
              <a:ext uri="{FF2B5EF4-FFF2-40B4-BE49-F238E27FC236}">
                <a16:creationId xmlns:a16="http://schemas.microsoft.com/office/drawing/2014/main" id="{09B2D940-2A52-478F-8893-FBDE323A95E6}"/>
              </a:ext>
            </a:extLst>
          </p:cNvPr>
          <p:cNvSpPr/>
          <p:nvPr/>
        </p:nvSpPr>
        <p:spPr>
          <a:xfrm>
            <a:off x="7886365" y="1604688"/>
            <a:ext cx="2503879" cy="505599"/>
          </a:xfrm>
          <a:prstGeom prst="roundRect">
            <a:avLst>
              <a:gd name="adj" fmla="val 11396"/>
            </a:avLst>
          </a:prstGeom>
          <a:gradFill>
            <a:gsLst>
              <a:gs pos="98000">
                <a:srgbClr val="B8DAC7">
                  <a:alpha val="1000"/>
                </a:srgbClr>
              </a:gs>
              <a:gs pos="0">
                <a:srgbClr val="8EC4A6">
                  <a:alpha val="30000"/>
                </a:srgbClr>
              </a:gs>
            </a:gsLst>
            <a:lin ang="2700000" scaled="0"/>
          </a:gradFill>
          <a:ln w="12700" cap="flat" cmpd="sng" algn="ctr">
            <a:noFill/>
            <a:prstDash val="solid"/>
            <a:miter lim="800000"/>
          </a:ln>
          <a:effectLst/>
        </p:spPr>
        <p:txBody>
          <a:bodyPr rtlCol="0" anchor="ctr"/>
          <a:lstStyle/>
          <a:p>
            <a:pPr marL="0" marR="0" lvl="0" indent="0" algn="ctr" defTabSz="67501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manrope" panose="00000500000000000000" pitchFamily="2" charset="0"/>
              <a:ea typeface="等线" panose="02010600030101010101" pitchFamily="2" charset="-122"/>
              <a:cs typeface="+mn-ea"/>
              <a:sym typeface="manrope" panose="00000500000000000000" pitchFamily="2" charset="0"/>
            </a:endParaRPr>
          </a:p>
        </p:txBody>
      </p:sp>
      <p:pic>
        <p:nvPicPr>
          <p:cNvPr id="30" name="Picture 4" descr="A picture containing tableware, dishware&#10;&#10;Description automatically generated">
            <a:extLst>
              <a:ext uri="{FF2B5EF4-FFF2-40B4-BE49-F238E27FC236}">
                <a16:creationId xmlns:a16="http://schemas.microsoft.com/office/drawing/2014/main" id="{4FE8FA1C-F0B0-4EFD-B6DF-E2D3B8FE3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574" y="3137373"/>
            <a:ext cx="380811" cy="380810"/>
          </a:xfrm>
          <a:prstGeom prst="rect">
            <a:avLst/>
          </a:prstGeom>
        </p:spPr>
      </p:pic>
      <p:pic>
        <p:nvPicPr>
          <p:cNvPr id="31" name="Picture 4" descr="A picture containing tableware, dishware&#10;&#10;Description automatically generated">
            <a:extLst>
              <a:ext uri="{FF2B5EF4-FFF2-40B4-BE49-F238E27FC236}">
                <a16:creationId xmlns:a16="http://schemas.microsoft.com/office/drawing/2014/main" id="{37C02AB1-1743-4E53-943D-F9978FB5A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574" y="2512384"/>
            <a:ext cx="380811" cy="380810"/>
          </a:xfrm>
          <a:prstGeom prst="rect">
            <a:avLst/>
          </a:prstGeom>
        </p:spPr>
      </p:pic>
      <p:pic>
        <p:nvPicPr>
          <p:cNvPr id="32" name="Picture 4" descr="A picture containing tableware, dishware&#10;&#10;Description automatically generated">
            <a:extLst>
              <a:ext uri="{FF2B5EF4-FFF2-40B4-BE49-F238E27FC236}">
                <a16:creationId xmlns:a16="http://schemas.microsoft.com/office/drawing/2014/main" id="{437BDB3F-A6C7-4F04-954C-322E253E6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574" y="3747237"/>
            <a:ext cx="380811" cy="380810"/>
          </a:xfrm>
          <a:prstGeom prst="rect">
            <a:avLst/>
          </a:prstGeom>
        </p:spPr>
      </p:pic>
      <p:pic>
        <p:nvPicPr>
          <p:cNvPr id="33" name="Picture 4" descr="A picture containing tableware, dishware&#10;&#10;Description automatically generated">
            <a:extLst>
              <a:ext uri="{FF2B5EF4-FFF2-40B4-BE49-F238E27FC236}">
                <a16:creationId xmlns:a16="http://schemas.microsoft.com/office/drawing/2014/main" id="{46516210-7D0C-4085-9980-460DA55CE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574" y="4933696"/>
            <a:ext cx="380811" cy="380810"/>
          </a:xfrm>
          <a:prstGeom prst="rect">
            <a:avLst/>
          </a:prstGeom>
        </p:spPr>
      </p:pic>
      <p:sp>
        <p:nvSpPr>
          <p:cNvPr id="35" name="Text Placeholder 8">
            <a:extLst>
              <a:ext uri="{FF2B5EF4-FFF2-40B4-BE49-F238E27FC236}">
                <a16:creationId xmlns:a16="http://schemas.microsoft.com/office/drawing/2014/main" id="{7FEA9531-F091-4909-9E05-67A8037459F9}"/>
              </a:ext>
            </a:extLst>
          </p:cNvPr>
          <p:cNvSpPr txBox="1">
            <a:spLocks/>
          </p:cNvSpPr>
          <p:nvPr/>
        </p:nvSpPr>
        <p:spPr>
          <a:xfrm>
            <a:off x="1407715" y="3821247"/>
            <a:ext cx="2931341" cy="240613"/>
          </a:xfrm>
          <a:prstGeom prst="rect">
            <a:avLst/>
          </a:prstGeom>
        </p:spPr>
        <p:txBody>
          <a:bodyPr vert="horz" lIns="91440" tIns="45720" rIns="91440" bIns="45720" rtlCol="0">
            <a:noAutofit/>
          </a:bodyPr>
          <a:lstStyle>
            <a:lvl1pPr marL="0" indent="0" algn="l" defTabSz="844723" rtl="0" eaLnBrk="1" latinLnBrk="0" hangingPunct="1">
              <a:lnSpc>
                <a:spcPct val="90000"/>
              </a:lnSpc>
              <a:spcBef>
                <a:spcPts val="924"/>
              </a:spcBef>
              <a:buFont typeface="Arial" panose="020B0604020202020204" pitchFamily="34" charset="0"/>
              <a:buNone/>
              <a:defRPr sz="1329" kern="1200">
                <a:solidFill>
                  <a:schemeClr val="tx1"/>
                </a:solidFill>
                <a:latin typeface="Manrope" pitchFamily="2" charset="0"/>
                <a:ea typeface="+mn-ea"/>
                <a:cs typeface="+mn-cs"/>
              </a:defRPr>
            </a:lvl1pPr>
            <a:lvl2pPr marL="633542" indent="-211181" algn="l" defTabSz="844723" rtl="0" eaLnBrk="1" latinLnBrk="0" hangingPunct="1">
              <a:lnSpc>
                <a:spcPct val="90000"/>
              </a:lnSpc>
              <a:spcBef>
                <a:spcPts val="462"/>
              </a:spcBef>
              <a:buFont typeface="Arial" panose="020B0604020202020204" pitchFamily="34" charset="0"/>
              <a:buChar char="•"/>
              <a:defRPr sz="2217" kern="1200">
                <a:solidFill>
                  <a:schemeClr val="tx1"/>
                </a:solidFill>
                <a:latin typeface="+mn-lt"/>
                <a:ea typeface="+mn-ea"/>
                <a:cs typeface="+mn-cs"/>
              </a:defRPr>
            </a:lvl2pPr>
            <a:lvl3pPr marL="1055903" indent="-211181" algn="l" defTabSz="844723" rtl="0" eaLnBrk="1" latinLnBrk="0" hangingPunct="1">
              <a:lnSpc>
                <a:spcPct val="90000"/>
              </a:lnSpc>
              <a:spcBef>
                <a:spcPts val="462"/>
              </a:spcBef>
              <a:buFont typeface="Arial" panose="020B0604020202020204" pitchFamily="34" charset="0"/>
              <a:buChar char="•"/>
              <a:defRPr sz="1848" kern="1200">
                <a:solidFill>
                  <a:schemeClr val="tx1"/>
                </a:solidFill>
                <a:latin typeface="+mn-lt"/>
                <a:ea typeface="+mn-ea"/>
                <a:cs typeface="+mn-cs"/>
              </a:defRPr>
            </a:lvl3pPr>
            <a:lvl4pPr marL="1478265"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4pPr>
            <a:lvl5pPr marL="1900626"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5pPr>
            <a:lvl6pPr marL="2322987"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6pPr>
            <a:lvl7pPr marL="2745349"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7pPr>
            <a:lvl8pPr marL="3167710"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8pPr>
            <a:lvl9pPr marL="3590072"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9pPr>
          </a:lstStyle>
          <a:p>
            <a:r>
              <a:rPr lang="en-US" sz="1600" b="1" dirty="0">
                <a:latin typeface="manrope" panose="00000500000000000000" pitchFamily="2" charset="0"/>
                <a:cs typeface="+mn-ea"/>
                <a:sym typeface="manrope" panose="00000500000000000000" pitchFamily="2" charset="0"/>
              </a:rPr>
              <a:t>3. Course Schedule</a:t>
            </a:r>
          </a:p>
        </p:txBody>
      </p:sp>
      <p:sp>
        <p:nvSpPr>
          <p:cNvPr id="36" name="Text Placeholder 8">
            <a:extLst>
              <a:ext uri="{FF2B5EF4-FFF2-40B4-BE49-F238E27FC236}">
                <a16:creationId xmlns:a16="http://schemas.microsoft.com/office/drawing/2014/main" id="{C62499B4-8A76-4935-B5F9-9EE9853F7251}"/>
              </a:ext>
            </a:extLst>
          </p:cNvPr>
          <p:cNvSpPr txBox="1">
            <a:spLocks/>
          </p:cNvSpPr>
          <p:nvPr/>
        </p:nvSpPr>
        <p:spPr>
          <a:xfrm>
            <a:off x="1407715" y="5012162"/>
            <a:ext cx="1593901" cy="2406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anrop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prstClr val="black"/>
                </a:solidFill>
                <a:latin typeface="manrope" panose="00000500000000000000" pitchFamily="2" charset="0"/>
                <a:sym typeface="manrope" panose="00000500000000000000" pitchFamily="2" charset="0"/>
              </a:rPr>
              <a:t>4.  FAQs</a:t>
            </a:r>
          </a:p>
        </p:txBody>
      </p:sp>
      <p:sp>
        <p:nvSpPr>
          <p:cNvPr id="37" name="文本占位符 1">
            <a:extLst>
              <a:ext uri="{FF2B5EF4-FFF2-40B4-BE49-F238E27FC236}">
                <a16:creationId xmlns:a16="http://schemas.microsoft.com/office/drawing/2014/main" id="{A8B28EA2-9161-465C-B0E5-9DB744073AEF}"/>
              </a:ext>
            </a:extLst>
          </p:cNvPr>
          <p:cNvSpPr txBox="1">
            <a:spLocks/>
          </p:cNvSpPr>
          <p:nvPr/>
        </p:nvSpPr>
        <p:spPr>
          <a:xfrm>
            <a:off x="1407715" y="2592120"/>
            <a:ext cx="3561165" cy="298759"/>
          </a:xfrm>
          <a:prstGeom prst="rect">
            <a:avLst/>
          </a:prstGeom>
        </p:spPr>
        <p:txBody>
          <a:bodyPr>
            <a:noAutofit/>
          </a:bodyPr>
          <a:lstStyle>
            <a:lvl1pPr marL="0" indent="0" algn="l" defTabSz="675010" rtl="0" eaLnBrk="1" latinLnBrk="0" hangingPunct="1">
              <a:lnSpc>
                <a:spcPct val="90000"/>
              </a:lnSpc>
              <a:spcBef>
                <a:spcPts val="738"/>
              </a:spcBef>
              <a:buFont typeface="Arial" panose="020B0604020202020204" pitchFamily="34" charset="0"/>
              <a:buNone/>
              <a:defRPr sz="1329" kern="1200">
                <a:solidFill>
                  <a:schemeClr val="tx1"/>
                </a:solidFill>
                <a:latin typeface="Manrope" pitchFamily="2" charset="0"/>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a:lstStyle>
          <a:p>
            <a:r>
              <a:rPr lang="en-US" altLang="zh-CN" sz="1600" b="1" dirty="0">
                <a:solidFill>
                  <a:prstClr val="black"/>
                </a:solidFill>
                <a:latin typeface="manrope" panose="00000500000000000000" pitchFamily="2" charset="0"/>
                <a:cs typeface="+mn-ea"/>
                <a:sym typeface="manrope" panose="00000500000000000000" pitchFamily="2" charset="0"/>
              </a:rPr>
              <a:t>1. What is Seeds for the Future?</a:t>
            </a:r>
          </a:p>
        </p:txBody>
      </p:sp>
      <p:sp>
        <p:nvSpPr>
          <p:cNvPr id="38" name="文本占位符 1">
            <a:extLst>
              <a:ext uri="{FF2B5EF4-FFF2-40B4-BE49-F238E27FC236}">
                <a16:creationId xmlns:a16="http://schemas.microsoft.com/office/drawing/2014/main" id="{227EDCB4-0B2E-4EA6-8D1E-EF7B035548A3}"/>
              </a:ext>
            </a:extLst>
          </p:cNvPr>
          <p:cNvSpPr txBox="1">
            <a:spLocks/>
          </p:cNvSpPr>
          <p:nvPr/>
        </p:nvSpPr>
        <p:spPr>
          <a:xfrm>
            <a:off x="1670183" y="4170840"/>
            <a:ext cx="3849047" cy="821388"/>
          </a:xfrm>
          <a:prstGeom prst="rect">
            <a:avLst/>
          </a:prstGeom>
        </p:spPr>
        <p:txBody>
          <a:bodyPr>
            <a:normAutofit/>
          </a:bodyPr>
          <a:lstStyle>
            <a:lvl1pPr marL="0" indent="0" algn="l" defTabSz="675010" rtl="0" eaLnBrk="1" latinLnBrk="0" hangingPunct="1">
              <a:lnSpc>
                <a:spcPct val="90000"/>
              </a:lnSpc>
              <a:spcBef>
                <a:spcPts val="738"/>
              </a:spcBef>
              <a:buFont typeface="Arial" panose="020B0604020202020204" pitchFamily="34" charset="0"/>
              <a:buNone/>
              <a:defRPr sz="1329" kern="1200">
                <a:solidFill>
                  <a:schemeClr val="tx1"/>
                </a:solidFill>
                <a:latin typeface="Manrope" pitchFamily="2" charset="0"/>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a:lstStyle>
          <a:p>
            <a:r>
              <a:rPr lang="en-US" altLang="zh-CN" sz="1100" dirty="0">
                <a:solidFill>
                  <a:prstClr val="black"/>
                </a:solidFill>
                <a:latin typeface="manrope" panose="00000500000000000000" pitchFamily="2" charset="0"/>
                <a:cs typeface="+mn-ea"/>
                <a:sym typeface="manrope" panose="00000500000000000000" pitchFamily="2" charset="0"/>
              </a:rPr>
              <a:t>3.1.</a:t>
            </a:r>
            <a:r>
              <a:rPr kumimoji="1" lang="en-US" altLang="zh-CN" sz="1100" b="1" dirty="0">
                <a:solidFill>
                  <a:prstClr val="black"/>
                </a:solidFill>
                <a:latin typeface="manrope" panose="00000500000000000000" pitchFamily="2" charset="0"/>
                <a:cs typeface="+mn-ea"/>
                <a:sym typeface="manrope" panose="00000500000000000000" pitchFamily="2" charset="0"/>
              </a:rPr>
              <a:t> </a:t>
            </a:r>
            <a:r>
              <a:rPr kumimoji="1" lang="en-US" altLang="zh-CN" sz="1100" dirty="0">
                <a:solidFill>
                  <a:prstClr val="black"/>
                </a:solidFill>
                <a:latin typeface="manrope" panose="00000500000000000000" pitchFamily="2" charset="0"/>
                <a:cs typeface="+mn-ea"/>
                <a:sym typeface="manrope" panose="00000500000000000000" pitchFamily="2" charset="0"/>
              </a:rPr>
              <a:t>Class timetable</a:t>
            </a:r>
            <a:endParaRPr lang="en-US" altLang="zh-CN" sz="1100" dirty="0">
              <a:solidFill>
                <a:prstClr val="black"/>
              </a:solidFill>
              <a:latin typeface="manrope" panose="00000500000000000000" pitchFamily="2" charset="0"/>
              <a:cs typeface="+mn-ea"/>
              <a:sym typeface="manrope" panose="00000500000000000000" pitchFamily="2" charset="0"/>
            </a:endParaRPr>
          </a:p>
          <a:p>
            <a:r>
              <a:rPr lang="en-US" altLang="zh-CN" sz="1100" dirty="0">
                <a:solidFill>
                  <a:prstClr val="black"/>
                </a:solidFill>
                <a:latin typeface="manrope" panose="00000500000000000000" pitchFamily="2" charset="0"/>
                <a:cs typeface="+mn-ea"/>
                <a:sym typeface="manrope" panose="00000500000000000000" pitchFamily="2" charset="0"/>
              </a:rPr>
              <a:t>3.2 “Tech4Good”</a:t>
            </a:r>
          </a:p>
          <a:p>
            <a:r>
              <a:rPr lang="en-US" altLang="zh-CN" sz="1100" dirty="0">
                <a:solidFill>
                  <a:prstClr val="black"/>
                </a:solidFill>
                <a:latin typeface="manrope" panose="00000500000000000000" pitchFamily="2" charset="0"/>
                <a:cs typeface="+mn-ea"/>
                <a:sym typeface="manrope" panose="00000500000000000000" pitchFamily="2" charset="0"/>
              </a:rPr>
              <a:t>3.3 Graduation Criteria</a:t>
            </a:r>
          </a:p>
          <a:p>
            <a:endParaRPr lang="zh-CN" altLang="en-US" sz="1100" dirty="0">
              <a:solidFill>
                <a:prstClr val="black"/>
              </a:solidFill>
              <a:latin typeface="manrope" panose="00000500000000000000" pitchFamily="2" charset="0"/>
              <a:cs typeface="+mn-ea"/>
              <a:sym typeface="manrope" panose="00000500000000000000" pitchFamily="2" charset="0"/>
            </a:endParaRPr>
          </a:p>
        </p:txBody>
      </p:sp>
      <p:sp>
        <p:nvSpPr>
          <p:cNvPr id="39" name="文本占位符 1">
            <a:extLst>
              <a:ext uri="{FF2B5EF4-FFF2-40B4-BE49-F238E27FC236}">
                <a16:creationId xmlns:a16="http://schemas.microsoft.com/office/drawing/2014/main" id="{AB58E328-43A6-491D-8647-AE7167CBF7DB}"/>
              </a:ext>
            </a:extLst>
          </p:cNvPr>
          <p:cNvSpPr txBox="1">
            <a:spLocks/>
          </p:cNvSpPr>
          <p:nvPr/>
        </p:nvSpPr>
        <p:spPr>
          <a:xfrm>
            <a:off x="1407715" y="3215151"/>
            <a:ext cx="2510591" cy="298759"/>
          </a:xfrm>
          <a:prstGeom prst="rect">
            <a:avLst/>
          </a:prstGeom>
        </p:spPr>
        <p:txBody>
          <a:bodyPr>
            <a:noAutofit/>
          </a:bodyPr>
          <a:lstStyle>
            <a:lvl1pPr marL="0" indent="0" algn="l" defTabSz="675010" rtl="0" eaLnBrk="1" latinLnBrk="0" hangingPunct="1">
              <a:lnSpc>
                <a:spcPct val="90000"/>
              </a:lnSpc>
              <a:spcBef>
                <a:spcPts val="738"/>
              </a:spcBef>
              <a:buFont typeface="Arial" panose="020B0604020202020204" pitchFamily="34" charset="0"/>
              <a:buNone/>
              <a:defRPr sz="1329" kern="1200">
                <a:solidFill>
                  <a:schemeClr val="tx1"/>
                </a:solidFill>
                <a:latin typeface="Manrope" pitchFamily="2" charset="0"/>
                <a:ea typeface="+mn-ea"/>
                <a:cs typeface="+mn-cs"/>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tx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tx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a:lstStyle>
          <a:p>
            <a:r>
              <a:rPr lang="en-US" altLang="zh-CN" sz="1600" b="1" dirty="0">
                <a:solidFill>
                  <a:prstClr val="black"/>
                </a:solidFill>
                <a:latin typeface="manrope" panose="00000500000000000000" pitchFamily="2" charset="0"/>
                <a:cs typeface="+mn-ea"/>
                <a:sym typeface="manrope" panose="00000500000000000000" pitchFamily="2" charset="0"/>
              </a:rPr>
              <a:t>2. Getting online</a:t>
            </a:r>
          </a:p>
        </p:txBody>
      </p:sp>
      <p:sp>
        <p:nvSpPr>
          <p:cNvPr id="41" name="Text Placeholder 1">
            <a:extLst>
              <a:ext uri="{FF2B5EF4-FFF2-40B4-BE49-F238E27FC236}">
                <a16:creationId xmlns:a16="http://schemas.microsoft.com/office/drawing/2014/main" id="{AA28C692-8432-4006-A480-23124C429D68}"/>
              </a:ext>
            </a:extLst>
          </p:cNvPr>
          <p:cNvSpPr txBox="1">
            <a:spLocks/>
          </p:cNvSpPr>
          <p:nvPr/>
        </p:nvSpPr>
        <p:spPr>
          <a:xfrm>
            <a:off x="8019808" y="1674222"/>
            <a:ext cx="2236992" cy="366530"/>
          </a:xfrm>
          <a:prstGeom prst="rect">
            <a:avLst/>
          </a:prstGeom>
        </p:spPr>
        <p:txBody>
          <a:bodyPr anchor="t">
            <a:noAutofit/>
          </a:bodyPr>
          <a:lstStyle>
            <a:lvl1pPr marL="0" indent="0" algn="ctr" defTabSz="675010" rtl="0" eaLnBrk="1" latinLnBrk="0" hangingPunct="1">
              <a:lnSpc>
                <a:spcPct val="100000"/>
              </a:lnSpc>
              <a:spcBef>
                <a:spcPts val="738"/>
              </a:spcBef>
              <a:buFontTx/>
              <a:buNone/>
              <a:defRPr sz="2953" b="1" i="0" kern="1200">
                <a:solidFill>
                  <a:schemeClr val="tx1"/>
                </a:solidFill>
                <a:latin typeface="Manrope" pitchFamily="2" charset="0"/>
                <a:ea typeface="+mn-ea"/>
                <a:cs typeface="Huawei Sans" panose="020C0503030203020204" pitchFamily="34" charset="0"/>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bg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bg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bg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bg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a:lstStyle>
          <a:p>
            <a:r>
              <a:rPr lang="en-US" sz="2000" dirty="0">
                <a:solidFill>
                  <a:prstClr val="black"/>
                </a:solidFill>
                <a:latin typeface="manrope" panose="00000500000000000000" pitchFamily="2" charset="0"/>
                <a:sym typeface="manrope" panose="00000500000000000000" pitchFamily="2" charset="0"/>
              </a:rPr>
              <a:t>W</a:t>
            </a:r>
            <a:r>
              <a:rPr lang="en-US" altLang="zh-CN" sz="2000" dirty="0">
                <a:solidFill>
                  <a:prstClr val="black"/>
                </a:solidFill>
                <a:latin typeface="manrope" panose="00000500000000000000" pitchFamily="2" charset="0"/>
                <a:cs typeface="+mn-ea"/>
                <a:sym typeface="manrope" panose="00000500000000000000" pitchFamily="2" charset="0"/>
              </a:rPr>
              <a:t>here to find us</a:t>
            </a:r>
            <a:endParaRPr lang="en-US" sz="2000" dirty="0">
              <a:solidFill>
                <a:prstClr val="black"/>
              </a:solidFill>
              <a:latin typeface="manrope" panose="00000500000000000000" pitchFamily="2" charset="0"/>
              <a:sym typeface="manrope" panose="00000500000000000000" pitchFamily="2" charset="0"/>
            </a:endParaRPr>
          </a:p>
        </p:txBody>
      </p:sp>
      <p:sp>
        <p:nvSpPr>
          <p:cNvPr id="42" name="TextBox 23">
            <a:extLst>
              <a:ext uri="{FF2B5EF4-FFF2-40B4-BE49-F238E27FC236}">
                <a16:creationId xmlns:a16="http://schemas.microsoft.com/office/drawing/2014/main" id="{1ACE7B37-3891-45A2-A0CF-306B36B66F02}"/>
              </a:ext>
            </a:extLst>
          </p:cNvPr>
          <p:cNvSpPr txBox="1"/>
          <p:nvPr/>
        </p:nvSpPr>
        <p:spPr>
          <a:xfrm>
            <a:off x="7023807" y="3193356"/>
            <a:ext cx="932770" cy="287255"/>
          </a:xfrm>
          <a:prstGeom prst="rect">
            <a:avLst/>
          </a:prstGeom>
          <a:noFill/>
        </p:spPr>
        <p:txBody>
          <a:bodyPr wrap="square" lIns="67497" tIns="33748" rIns="67497" bIns="33748" anchor="t">
            <a:spAutoFit/>
          </a:bodyPr>
          <a:lstStyle/>
          <a:p>
            <a:pPr algn="ctr" defTabSz="675010">
              <a:defRPr/>
            </a:pPr>
            <a:r>
              <a:rPr lang="en-US" sz="1050" dirty="0" err="1">
                <a:solidFill>
                  <a:prstClr val="black"/>
                </a:solidFill>
                <a:latin typeface="manrope" panose="00000500000000000000" pitchFamily="2" charset="0"/>
                <a:sym typeface="manrope" panose="00000500000000000000" pitchFamily="2" charset="0"/>
                <a:hlinkClick r:id="rId3">
                  <a:extLst>
                    <a:ext uri="{A12FA001-AC4F-418D-AE19-62706E023703}">
                      <ahyp:hlinkClr xmlns:ahyp="http://schemas.microsoft.com/office/drawing/2018/hyperlinkcolor" val="tx"/>
                    </a:ext>
                  </a:extLst>
                </a:hlinkClick>
              </a:rPr>
              <a:t>Minisite</a:t>
            </a:r>
            <a:endParaRPr lang="en-US" sz="1050" dirty="0">
              <a:solidFill>
                <a:prstClr val="black"/>
              </a:solidFill>
              <a:latin typeface="manrope" panose="00000500000000000000" pitchFamily="2" charset="0"/>
              <a:sym typeface="manrope" panose="00000500000000000000" pitchFamily="2" charset="0"/>
            </a:endParaRPr>
          </a:p>
        </p:txBody>
      </p:sp>
      <p:sp>
        <p:nvSpPr>
          <p:cNvPr id="43" name="TextBox 22">
            <a:extLst>
              <a:ext uri="{FF2B5EF4-FFF2-40B4-BE49-F238E27FC236}">
                <a16:creationId xmlns:a16="http://schemas.microsoft.com/office/drawing/2014/main" id="{E4A1BC74-B4EE-488B-BD8B-3E66EA7CA4D2}"/>
              </a:ext>
            </a:extLst>
          </p:cNvPr>
          <p:cNvSpPr txBox="1"/>
          <p:nvPr/>
        </p:nvSpPr>
        <p:spPr>
          <a:xfrm>
            <a:off x="8389525" y="3193354"/>
            <a:ext cx="1467515" cy="287255"/>
          </a:xfrm>
          <a:prstGeom prst="rect">
            <a:avLst/>
          </a:prstGeom>
          <a:noFill/>
        </p:spPr>
        <p:txBody>
          <a:bodyPr wrap="square" lIns="67497" tIns="33748" rIns="67497" bIns="33748" anchor="t">
            <a:spAutoFit/>
          </a:bodyPr>
          <a:lstStyle/>
          <a:p>
            <a:pPr algn="ctr" defTabSz="736092">
              <a:defRPr/>
            </a:pPr>
            <a:r>
              <a:rPr lang="en-US" sz="1050" dirty="0">
                <a:solidFill>
                  <a:prstClr val="black"/>
                </a:solidFill>
                <a:latin typeface="manrope" panose="00000500000000000000" pitchFamily="2" charset="0"/>
                <a:sym typeface="manrope" panose="00000500000000000000" pitchFamily="2" charset="0"/>
                <a:hlinkClick r:id="rId4">
                  <a:extLst>
                    <a:ext uri="{A12FA001-AC4F-418D-AE19-62706E023703}">
                      <ahyp:hlinkClr xmlns:ahyp="http://schemas.microsoft.com/office/drawing/2018/hyperlinkcolor" val="tx"/>
                    </a:ext>
                  </a:extLst>
                </a:hlinkClick>
              </a:rPr>
              <a:t>LinkedIn Group </a:t>
            </a:r>
            <a:endParaRPr lang="en-US" sz="1050" dirty="0">
              <a:solidFill>
                <a:prstClr val="black"/>
              </a:solidFill>
              <a:latin typeface="manrope" panose="00000500000000000000" pitchFamily="2" charset="0"/>
              <a:sym typeface="manrope" panose="00000500000000000000" pitchFamily="2" charset="0"/>
            </a:endParaRPr>
          </a:p>
        </p:txBody>
      </p:sp>
      <p:sp>
        <p:nvSpPr>
          <p:cNvPr id="44" name="TextBox 28">
            <a:extLst>
              <a:ext uri="{FF2B5EF4-FFF2-40B4-BE49-F238E27FC236}">
                <a16:creationId xmlns:a16="http://schemas.microsoft.com/office/drawing/2014/main" id="{FC6E13CE-6AEF-47FE-9759-24DA1CE8E95A}"/>
              </a:ext>
            </a:extLst>
          </p:cNvPr>
          <p:cNvSpPr txBox="1"/>
          <p:nvPr/>
        </p:nvSpPr>
        <p:spPr>
          <a:xfrm>
            <a:off x="8420321" y="3408353"/>
            <a:ext cx="1405922" cy="287255"/>
          </a:xfrm>
          <a:prstGeom prst="rect">
            <a:avLst/>
          </a:prstGeom>
          <a:noFill/>
        </p:spPr>
        <p:txBody>
          <a:bodyPr rot="0" spcFirstLastPara="0" vertOverflow="overflow" horzOverflow="overflow" vert="horz" wrap="square" lIns="67497" tIns="33748" rIns="67497" bIns="33748" numCol="1" spcCol="0" rtlCol="0" fromWordArt="0" anchor="t" anchorCtr="0" forceAA="0" compatLnSpc="1">
            <a:prstTxWarp prst="textNoShape">
              <a:avLst/>
            </a:prstTxWarp>
            <a:spAutoFit/>
          </a:bodyPr>
          <a:lstStyle/>
          <a:p>
            <a:pPr algn="ctr" defTabSz="736092">
              <a:defRPr/>
            </a:pPr>
            <a:r>
              <a:rPr lang="en-US" sz="1050" dirty="0">
                <a:solidFill>
                  <a:prstClr val="black"/>
                </a:solidFill>
                <a:latin typeface="manrope" panose="00000500000000000000" pitchFamily="2" charset="0"/>
                <a:sym typeface="manrope" panose="00000500000000000000" pitchFamily="2" charset="0"/>
                <a:hlinkClick r:id="rId5">
                  <a:extLst>
                    <a:ext uri="{A12FA001-AC4F-418D-AE19-62706E023703}">
                      <ahyp:hlinkClr xmlns:ahyp="http://schemas.microsoft.com/office/drawing/2018/hyperlinkcolor" val="tx"/>
                    </a:ext>
                  </a:extLst>
                </a:hlinkClick>
              </a:rPr>
              <a:t>LinkedIn Page</a:t>
            </a:r>
            <a:endParaRPr lang="en-US" sz="1050" dirty="0">
              <a:solidFill>
                <a:prstClr val="black"/>
              </a:solidFill>
              <a:latin typeface="manrope" panose="00000500000000000000" pitchFamily="2" charset="0"/>
              <a:sym typeface="manrope" panose="00000500000000000000" pitchFamily="2" charset="0"/>
            </a:endParaRPr>
          </a:p>
        </p:txBody>
      </p:sp>
      <p:grpSp>
        <p:nvGrpSpPr>
          <p:cNvPr id="45" name="组合 44">
            <a:extLst>
              <a:ext uri="{FF2B5EF4-FFF2-40B4-BE49-F238E27FC236}">
                <a16:creationId xmlns:a16="http://schemas.microsoft.com/office/drawing/2014/main" id="{884D9651-565F-41CE-92D4-A3DCDDCC2753}"/>
              </a:ext>
            </a:extLst>
          </p:cNvPr>
          <p:cNvGrpSpPr/>
          <p:nvPr/>
        </p:nvGrpSpPr>
        <p:grpSpPr>
          <a:xfrm>
            <a:off x="7235838" y="2592120"/>
            <a:ext cx="508709" cy="502054"/>
            <a:chOff x="5140620" y="2468425"/>
            <a:chExt cx="604308" cy="596402"/>
          </a:xfrm>
        </p:grpSpPr>
        <p:sp>
          <p:nvSpPr>
            <p:cNvPr id="46" name="Rounded Rectangle 67">
              <a:extLst>
                <a:ext uri="{FF2B5EF4-FFF2-40B4-BE49-F238E27FC236}">
                  <a16:creationId xmlns:a16="http://schemas.microsoft.com/office/drawing/2014/main" id="{1C342464-1638-4A7D-B9CF-99A044D91B16}"/>
                </a:ext>
              </a:extLst>
            </p:cNvPr>
            <p:cNvSpPr/>
            <p:nvPr/>
          </p:nvSpPr>
          <p:spPr>
            <a:xfrm rot="7200000">
              <a:off x="5144573" y="2464472"/>
              <a:ext cx="596402" cy="604308"/>
            </a:xfrm>
            <a:prstGeom prst="roundRect">
              <a:avLst>
                <a:gd name="adj" fmla="val 50000"/>
              </a:avLst>
            </a:prstGeom>
            <a:solidFill>
              <a:sysClr val="window" lastClr="FFFFFF"/>
            </a:solidFill>
            <a:ln w="6350" cap="flat" cmpd="sng" algn="ctr">
              <a:noFill/>
              <a:prstDash val="solid"/>
              <a:miter lim="800000"/>
            </a:ln>
            <a:effectLst>
              <a:outerShdw blurRad="50800" dist="38100" dir="4200000" algn="tl" rotWithShape="0">
                <a:prstClr val="black">
                  <a:alpha val="14665"/>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anrope" panose="00000500000000000000" pitchFamily="2" charset="0"/>
                <a:ea typeface="+mn-ea"/>
                <a:cs typeface="+mn-cs"/>
                <a:sym typeface="manrope" panose="00000500000000000000" pitchFamily="2" charset="0"/>
              </a:endParaRPr>
            </a:p>
          </p:txBody>
        </p:sp>
        <p:pic>
          <p:nvPicPr>
            <p:cNvPr id="47" name="图片 27">
              <a:extLst>
                <a:ext uri="{FF2B5EF4-FFF2-40B4-BE49-F238E27FC236}">
                  <a16:creationId xmlns:a16="http://schemas.microsoft.com/office/drawing/2014/main" id="{2398847E-3742-4D2D-88A9-1A3E5EDABF6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val="0"/>
                </a:ext>
              </a:extLst>
            </a:blip>
            <a:srcRect r="54718"/>
            <a:stretch/>
          </p:blipFill>
          <p:spPr>
            <a:xfrm>
              <a:off x="5304970" y="2625177"/>
              <a:ext cx="275609" cy="282898"/>
            </a:xfrm>
            <a:prstGeom prst="rect">
              <a:avLst/>
            </a:prstGeom>
          </p:spPr>
        </p:pic>
      </p:grpSp>
      <p:sp>
        <p:nvSpPr>
          <p:cNvPr id="48" name="Rounded Rectangle 67">
            <a:extLst>
              <a:ext uri="{FF2B5EF4-FFF2-40B4-BE49-F238E27FC236}">
                <a16:creationId xmlns:a16="http://schemas.microsoft.com/office/drawing/2014/main" id="{8B5CB6E8-553B-484F-A137-EBA666D01443}"/>
              </a:ext>
            </a:extLst>
          </p:cNvPr>
          <p:cNvSpPr/>
          <p:nvPr/>
        </p:nvSpPr>
        <p:spPr>
          <a:xfrm rot="7200000">
            <a:off x="8872255" y="2588794"/>
            <a:ext cx="502054" cy="508709"/>
          </a:xfrm>
          <a:prstGeom prst="roundRect">
            <a:avLst>
              <a:gd name="adj" fmla="val 50000"/>
            </a:avLst>
          </a:prstGeom>
          <a:solidFill>
            <a:sysClr val="window" lastClr="FFFFFF"/>
          </a:solidFill>
          <a:ln w="6350" cap="flat" cmpd="sng" algn="ctr">
            <a:noFill/>
            <a:prstDash val="solid"/>
            <a:miter lim="800000"/>
          </a:ln>
          <a:effectLst>
            <a:outerShdw blurRad="50800" dist="38100" dir="4200000" algn="tl" rotWithShape="0">
              <a:prstClr val="black">
                <a:alpha val="14665"/>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anrope" panose="00000500000000000000" pitchFamily="2" charset="0"/>
              <a:ea typeface="+mn-ea"/>
              <a:cs typeface="+mn-cs"/>
              <a:sym typeface="manrope" panose="00000500000000000000" pitchFamily="2" charset="0"/>
            </a:endParaRPr>
          </a:p>
        </p:txBody>
      </p:sp>
      <p:sp>
        <p:nvSpPr>
          <p:cNvPr id="49" name="Rounded Rectangle 67">
            <a:extLst>
              <a:ext uri="{FF2B5EF4-FFF2-40B4-BE49-F238E27FC236}">
                <a16:creationId xmlns:a16="http://schemas.microsoft.com/office/drawing/2014/main" id="{A00A493A-938B-42DC-AE91-F7F9D22FA3DC}"/>
              </a:ext>
            </a:extLst>
          </p:cNvPr>
          <p:cNvSpPr/>
          <p:nvPr/>
        </p:nvSpPr>
        <p:spPr>
          <a:xfrm rot="7200000">
            <a:off x="10502273" y="2588794"/>
            <a:ext cx="502054" cy="508709"/>
          </a:xfrm>
          <a:prstGeom prst="roundRect">
            <a:avLst>
              <a:gd name="adj" fmla="val 50000"/>
            </a:avLst>
          </a:prstGeom>
          <a:solidFill>
            <a:sysClr val="window" lastClr="FFFFFF"/>
          </a:solidFill>
          <a:ln w="6350" cap="flat" cmpd="sng" algn="ctr">
            <a:noFill/>
            <a:prstDash val="solid"/>
            <a:miter lim="800000"/>
          </a:ln>
          <a:effectLst>
            <a:outerShdw blurRad="50800" dist="38100" dir="4200000" algn="tl" rotWithShape="0">
              <a:prstClr val="black">
                <a:alpha val="14665"/>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7501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anrope" panose="00000500000000000000" pitchFamily="2" charset="0"/>
              <a:ea typeface="+mn-ea"/>
              <a:cs typeface="+mn-cs"/>
              <a:sym typeface="manrope" panose="00000500000000000000" pitchFamily="2" charset="0"/>
            </a:endParaRPr>
          </a:p>
        </p:txBody>
      </p:sp>
      <p:pic>
        <p:nvPicPr>
          <p:cNvPr id="50" name="Picture 2" descr="Free Youtube SVG, PNG Icon, Symbol. Download Image.">
            <a:extLst>
              <a:ext uri="{FF2B5EF4-FFF2-40B4-BE49-F238E27FC236}">
                <a16:creationId xmlns:a16="http://schemas.microsoft.com/office/drawing/2014/main" id="{C3097DD1-2623-4A01-8AB1-C2B61837A1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18261" y="2715444"/>
            <a:ext cx="270077" cy="2651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THE NEW LINKEDIN LOGO PNG FOR 2023">
            <a:extLst>
              <a:ext uri="{FF2B5EF4-FFF2-40B4-BE49-F238E27FC236}">
                <a16:creationId xmlns:a16="http://schemas.microsoft.com/office/drawing/2014/main" id="{F51CC15A-4423-4549-A95F-2CE477AA720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07451" y="2735196"/>
            <a:ext cx="231662" cy="2263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21">
            <a:extLst>
              <a:ext uri="{FF2B5EF4-FFF2-40B4-BE49-F238E27FC236}">
                <a16:creationId xmlns:a16="http://schemas.microsoft.com/office/drawing/2014/main" id="{D80CE14E-2F04-4B42-950C-C5996EF724DB}"/>
              </a:ext>
            </a:extLst>
          </p:cNvPr>
          <p:cNvSpPr txBox="1"/>
          <p:nvPr/>
        </p:nvSpPr>
        <p:spPr>
          <a:xfrm>
            <a:off x="10253803" y="3203128"/>
            <a:ext cx="998997" cy="287255"/>
          </a:xfrm>
          <a:prstGeom prst="rect">
            <a:avLst/>
          </a:prstGeom>
          <a:noFill/>
        </p:spPr>
        <p:txBody>
          <a:bodyPr wrap="square" lIns="67497" tIns="33748" rIns="67497" bIns="33748" anchor="t">
            <a:spAutoFit/>
          </a:bodyPr>
          <a:lstStyle/>
          <a:p>
            <a:pPr algn="ctr" defTabSz="675010">
              <a:defRPr/>
            </a:pPr>
            <a:r>
              <a:rPr lang="en-US" sz="1050" dirty="0">
                <a:solidFill>
                  <a:prstClr val="black"/>
                </a:solidFill>
                <a:latin typeface="manrope" panose="00000500000000000000" pitchFamily="2" charset="0"/>
                <a:sym typeface="manrope" panose="00000500000000000000" pitchFamily="2" charset="0"/>
                <a:hlinkClick r:id="rId10">
                  <a:extLst>
                    <a:ext uri="{A12FA001-AC4F-418D-AE19-62706E023703}">
                      <ahyp:hlinkClr xmlns:ahyp="http://schemas.microsoft.com/office/drawing/2018/hyperlinkcolor" val="tx"/>
                    </a:ext>
                  </a:extLst>
                </a:hlinkClick>
              </a:rPr>
              <a:t>YouTube</a:t>
            </a:r>
            <a:endParaRPr lang="en-US" sz="1050" dirty="0">
              <a:solidFill>
                <a:prstClr val="black"/>
              </a:solidFill>
              <a:latin typeface="manrope" panose="00000500000000000000" pitchFamily="2" charset="0"/>
              <a:sym typeface="manrope" panose="00000500000000000000" pitchFamily="2" charset="0"/>
            </a:endParaRPr>
          </a:p>
        </p:txBody>
      </p:sp>
      <p:sp>
        <p:nvSpPr>
          <p:cNvPr id="53" name="Rounded Rectangle 6">
            <a:extLst>
              <a:ext uri="{FF2B5EF4-FFF2-40B4-BE49-F238E27FC236}">
                <a16:creationId xmlns:a16="http://schemas.microsoft.com/office/drawing/2014/main" id="{42BA6473-1A61-4B4D-86D0-C5B1415778EA}"/>
              </a:ext>
            </a:extLst>
          </p:cNvPr>
          <p:cNvSpPr/>
          <p:nvPr/>
        </p:nvSpPr>
        <p:spPr>
          <a:xfrm>
            <a:off x="1801757" y="1604688"/>
            <a:ext cx="2503879" cy="505599"/>
          </a:xfrm>
          <a:prstGeom prst="roundRect">
            <a:avLst>
              <a:gd name="adj" fmla="val 11396"/>
            </a:avLst>
          </a:prstGeom>
          <a:gradFill>
            <a:gsLst>
              <a:gs pos="98000">
                <a:srgbClr val="B8DAC7">
                  <a:alpha val="1000"/>
                </a:srgbClr>
              </a:gs>
              <a:gs pos="0">
                <a:srgbClr val="8EC4A6">
                  <a:alpha val="30000"/>
                </a:srgbClr>
              </a:gs>
            </a:gsLst>
            <a:lin ang="2700000" scaled="0"/>
          </a:gradFill>
          <a:ln w="12700" cap="flat" cmpd="sng" algn="ctr">
            <a:noFill/>
            <a:prstDash val="solid"/>
            <a:miter lim="800000"/>
          </a:ln>
          <a:effectLst/>
        </p:spPr>
        <p:txBody>
          <a:bodyPr rtlCol="0" anchor="ctr"/>
          <a:lstStyle/>
          <a:p>
            <a:pPr marL="0" marR="0" lvl="0" indent="0" algn="ctr" defTabSz="675010" eaLnBrk="1" fontAlgn="auto" latinLnBrk="0" hangingPunct="1">
              <a:lnSpc>
                <a:spcPct val="100000"/>
              </a:lnSpc>
              <a:spcBef>
                <a:spcPts val="0"/>
              </a:spcBef>
              <a:spcAft>
                <a:spcPts val="0"/>
              </a:spcAft>
              <a:buClrTx/>
              <a:buSzTx/>
              <a:buFontTx/>
              <a:buNone/>
              <a:tabLst/>
              <a:defRPr/>
            </a:pPr>
            <a:endParaRPr kumimoji="0" lang="en-US" altLang="zh-CN" sz="1600" b="1" i="0" u="none" strike="noStrike" kern="0" cap="none" spc="0" normalizeH="0" baseline="0" noProof="0" dirty="0">
              <a:ln>
                <a:noFill/>
              </a:ln>
              <a:solidFill>
                <a:prstClr val="black"/>
              </a:solidFill>
              <a:effectLst/>
              <a:uLnTx/>
              <a:uFillTx/>
              <a:latin typeface="manrope" panose="00000500000000000000" pitchFamily="2" charset="0"/>
              <a:ea typeface="等线" panose="02010600030101010101" pitchFamily="2" charset="-122"/>
              <a:cs typeface="+mn-ea"/>
              <a:sym typeface="manrope" panose="00000500000000000000" pitchFamily="2" charset="0"/>
            </a:endParaRPr>
          </a:p>
        </p:txBody>
      </p:sp>
      <p:sp>
        <p:nvSpPr>
          <p:cNvPr id="57" name="Text Placeholder 1">
            <a:extLst>
              <a:ext uri="{FF2B5EF4-FFF2-40B4-BE49-F238E27FC236}">
                <a16:creationId xmlns:a16="http://schemas.microsoft.com/office/drawing/2014/main" id="{73FAF519-90E6-4702-96A2-BE132F608AF2}"/>
              </a:ext>
            </a:extLst>
          </p:cNvPr>
          <p:cNvSpPr txBox="1">
            <a:spLocks/>
          </p:cNvSpPr>
          <p:nvPr/>
        </p:nvSpPr>
        <p:spPr>
          <a:xfrm>
            <a:off x="1660802" y="1674222"/>
            <a:ext cx="2990485" cy="366530"/>
          </a:xfrm>
          <a:prstGeom prst="rect">
            <a:avLst/>
          </a:prstGeom>
        </p:spPr>
        <p:txBody>
          <a:bodyPr anchor="t">
            <a:noAutofit/>
          </a:bodyPr>
          <a:lstStyle>
            <a:lvl1pPr marL="0" indent="0" algn="ctr" defTabSz="675010" rtl="0" eaLnBrk="1" latinLnBrk="0" hangingPunct="1">
              <a:lnSpc>
                <a:spcPct val="100000"/>
              </a:lnSpc>
              <a:spcBef>
                <a:spcPts val="738"/>
              </a:spcBef>
              <a:buFontTx/>
              <a:buNone/>
              <a:defRPr sz="2953" b="1" i="0" kern="1200">
                <a:solidFill>
                  <a:schemeClr val="tx1"/>
                </a:solidFill>
                <a:latin typeface="Manrope" pitchFamily="2" charset="0"/>
                <a:ea typeface="+mn-ea"/>
                <a:cs typeface="Huawei Sans" panose="020C0503030203020204" pitchFamily="34" charset="0"/>
              </a:defRPr>
            </a:lvl1pPr>
            <a:lvl2pPr marL="506258" indent="-168753" algn="l" defTabSz="675010" rtl="0" eaLnBrk="1" latinLnBrk="0" hangingPunct="1">
              <a:lnSpc>
                <a:spcPct val="90000"/>
              </a:lnSpc>
              <a:spcBef>
                <a:spcPts val="369"/>
              </a:spcBef>
              <a:buFont typeface="Arial" panose="020B0604020202020204" pitchFamily="34" charset="0"/>
              <a:buChar char="•"/>
              <a:defRPr sz="1772" kern="1200">
                <a:solidFill>
                  <a:schemeClr val="bg1"/>
                </a:solidFill>
                <a:latin typeface="+mn-lt"/>
                <a:ea typeface="+mn-ea"/>
                <a:cs typeface="+mn-cs"/>
              </a:defRPr>
            </a:lvl2pPr>
            <a:lvl3pPr marL="843763" indent="-168753" algn="l" defTabSz="675010" rtl="0" eaLnBrk="1" latinLnBrk="0" hangingPunct="1">
              <a:lnSpc>
                <a:spcPct val="90000"/>
              </a:lnSpc>
              <a:spcBef>
                <a:spcPts val="369"/>
              </a:spcBef>
              <a:buFont typeface="Arial" panose="020B0604020202020204" pitchFamily="34" charset="0"/>
              <a:buChar char="•"/>
              <a:defRPr sz="1476" kern="1200">
                <a:solidFill>
                  <a:schemeClr val="bg1"/>
                </a:solidFill>
                <a:latin typeface="+mn-lt"/>
                <a:ea typeface="+mn-ea"/>
                <a:cs typeface="+mn-cs"/>
              </a:defRPr>
            </a:lvl3pPr>
            <a:lvl4pPr marL="1181268" indent="-168753" algn="l" defTabSz="675010" rtl="0" eaLnBrk="1" latinLnBrk="0" hangingPunct="1">
              <a:lnSpc>
                <a:spcPct val="90000"/>
              </a:lnSpc>
              <a:spcBef>
                <a:spcPts val="369"/>
              </a:spcBef>
              <a:buFont typeface="Arial" panose="020B0604020202020204" pitchFamily="34" charset="0"/>
              <a:buChar char="•"/>
              <a:defRPr sz="1329" kern="1200">
                <a:solidFill>
                  <a:schemeClr val="bg1"/>
                </a:solidFill>
                <a:latin typeface="+mn-lt"/>
                <a:ea typeface="+mn-ea"/>
                <a:cs typeface="+mn-cs"/>
              </a:defRPr>
            </a:lvl4pPr>
            <a:lvl5pPr marL="1518773" indent="-168753" algn="l" defTabSz="675010" rtl="0" eaLnBrk="1" latinLnBrk="0" hangingPunct="1">
              <a:lnSpc>
                <a:spcPct val="90000"/>
              </a:lnSpc>
              <a:spcBef>
                <a:spcPts val="369"/>
              </a:spcBef>
              <a:buFont typeface="Arial" panose="020B0604020202020204" pitchFamily="34" charset="0"/>
              <a:buChar char="•"/>
              <a:defRPr sz="1329" kern="1200">
                <a:solidFill>
                  <a:schemeClr val="bg1"/>
                </a:solidFill>
                <a:latin typeface="+mn-lt"/>
                <a:ea typeface="+mn-ea"/>
                <a:cs typeface="+mn-cs"/>
              </a:defRPr>
            </a:lvl5pPr>
            <a:lvl6pPr marL="185627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6pPr>
            <a:lvl7pPr marL="219378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7pPr>
            <a:lvl8pPr marL="2531288"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8pPr>
            <a:lvl9pPr marL="2868793" indent="-168753" algn="l" defTabSz="675010" rtl="0" eaLnBrk="1" latinLnBrk="0" hangingPunct="1">
              <a:lnSpc>
                <a:spcPct val="90000"/>
              </a:lnSpc>
              <a:spcBef>
                <a:spcPts val="369"/>
              </a:spcBef>
              <a:buFont typeface="Arial" panose="020B0604020202020204" pitchFamily="34" charset="0"/>
              <a:buChar char="•"/>
              <a:defRPr sz="1329" kern="1200">
                <a:solidFill>
                  <a:schemeClr val="tx1"/>
                </a:solidFill>
                <a:latin typeface="+mn-lt"/>
                <a:ea typeface="+mn-ea"/>
                <a:cs typeface="+mn-cs"/>
              </a:defRPr>
            </a:lvl9pPr>
          </a:lstStyle>
          <a:p>
            <a:r>
              <a:rPr lang="en-US" sz="2000" dirty="0">
                <a:solidFill>
                  <a:prstClr val="black"/>
                </a:solidFill>
                <a:latin typeface="manrope" panose="00000500000000000000" pitchFamily="2" charset="0"/>
                <a:sym typeface="manrope" panose="00000500000000000000" pitchFamily="2" charset="0"/>
              </a:rPr>
              <a:t>Table of Contents</a:t>
            </a:r>
          </a:p>
        </p:txBody>
      </p:sp>
    </p:spTree>
    <p:extLst>
      <p:ext uri="{BB962C8B-B14F-4D97-AF65-F5344CB8AC3E}">
        <p14:creationId xmlns:p14="http://schemas.microsoft.com/office/powerpoint/2010/main" val="1614306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33147CC-2316-4CE1-849D-9E3A532ABE38}"/>
              </a:ext>
            </a:extLst>
          </p:cNvPr>
          <p:cNvSpPr>
            <a:spLocks noGrp="1"/>
          </p:cNvSpPr>
          <p:nvPr>
            <p:ph type="body" sz="quarter" idx="21"/>
          </p:nvPr>
        </p:nvSpPr>
        <p:spPr/>
        <p:txBody>
          <a:bodyPr/>
          <a:lstStyle/>
          <a:p>
            <a:r>
              <a:rPr lang="en-US" altLang="zh-CN" dirty="0">
                <a:latin typeface="manrope" panose="00000500000000000000" pitchFamily="2" charset="0"/>
                <a:cs typeface="+mn-ea"/>
                <a:sym typeface="manrope" panose="00000500000000000000" pitchFamily="2" charset="0"/>
              </a:rPr>
              <a:t>1. What is Seeds for the Future?</a:t>
            </a:r>
            <a:endParaRPr lang="zh-CN" altLang="en-US" dirty="0">
              <a:latin typeface="manrope" panose="00000500000000000000" pitchFamily="2" charset="0"/>
              <a:cs typeface="+mn-ea"/>
              <a:sym typeface="manrope" panose="00000500000000000000" pitchFamily="2" charset="0"/>
            </a:endParaRPr>
          </a:p>
        </p:txBody>
      </p:sp>
      <p:sp>
        <p:nvSpPr>
          <p:cNvPr id="10" name="Text Placeholder 3">
            <a:extLst>
              <a:ext uri="{FF2B5EF4-FFF2-40B4-BE49-F238E27FC236}">
                <a16:creationId xmlns:a16="http://schemas.microsoft.com/office/drawing/2014/main" id="{6AB1BDE6-C2F5-4CA1-A6EF-CB2A39FF5D44}"/>
              </a:ext>
            </a:extLst>
          </p:cNvPr>
          <p:cNvSpPr>
            <a:spLocks noGrp="1"/>
          </p:cNvSpPr>
          <p:nvPr>
            <p:ph type="body" sz="quarter" idx="23"/>
          </p:nvPr>
        </p:nvSpPr>
        <p:spPr>
          <a:xfrm>
            <a:off x="643379" y="1355523"/>
            <a:ext cx="4731896" cy="4774340"/>
          </a:xfrm>
        </p:spPr>
        <p:txBody>
          <a:bodyPr>
            <a:normAutofit/>
          </a:bodyPr>
          <a:lstStyle/>
          <a:p>
            <a:pPr algn="just">
              <a:lnSpc>
                <a:spcPct val="150000"/>
              </a:lnSpc>
            </a:pPr>
            <a:r>
              <a:rPr lang="en-US" altLang="zh-CN" sz="1000" b="0" dirty="0">
                <a:latin typeface="manrope" panose="00000500000000000000" pitchFamily="2" charset="0"/>
                <a:cs typeface="+mn-ea"/>
              </a:rPr>
              <a:t>The Seeds for the Future program aims to share ICT knowledge with young talent by demonstrating its applications and the workings of the ICT industry. It offers leadership and career coaching, helps trainees apply theory to practice, participate in cultural exchanges, and complete graduation projects together. Participants also have the opportunity to meet prominent industry experts. Graduates of the program can stay in touch with their fellow alumni and grow together by attending activities organized by the program alumni community.</a:t>
            </a:r>
          </a:p>
          <a:p>
            <a:pPr algn="just">
              <a:lnSpc>
                <a:spcPct val="150000"/>
              </a:lnSpc>
            </a:pPr>
            <a:r>
              <a:rPr lang="en-US" altLang="zh-CN" sz="1000" b="0" dirty="0">
                <a:latin typeface="manrope" panose="00000500000000000000" pitchFamily="2" charset="0"/>
                <a:cs typeface="+mn-ea"/>
              </a:rPr>
              <a:t>We're proud of the work we've done through these programs, and we're glad to have helped so many people enhance their digital skills. Let's keep growing together! 🌱💻</a:t>
            </a:r>
            <a:endParaRPr lang="en-US" sz="1000" b="0" dirty="0">
              <a:latin typeface="manrope" panose="00000500000000000000" pitchFamily="2" charset="0"/>
              <a:cs typeface="+mn-ea"/>
            </a:endParaRPr>
          </a:p>
          <a:p>
            <a:pPr algn="just">
              <a:lnSpc>
                <a:spcPct val="150000"/>
              </a:lnSpc>
            </a:pPr>
            <a:r>
              <a:rPr lang="en-US" altLang="zh-CN" sz="1000" b="0" dirty="0">
                <a:latin typeface="manrope" panose="00000500000000000000" pitchFamily="2" charset="0"/>
                <a:cs typeface="+mn-ea"/>
                <a:sym typeface="manrope" panose="00000500000000000000" pitchFamily="2" charset="0"/>
              </a:rPr>
              <a:t>We offer an 8-day online program that requires around 19 hours of devotion: 4 hours mandatory pre-recorded courses + 15 hours mandatory live-streaming courses + “Tech4Good” group project (self-organized discussion time varies) . You could also gain free access to all elective online courses. </a:t>
            </a:r>
          </a:p>
        </p:txBody>
      </p:sp>
      <p:grpSp>
        <p:nvGrpSpPr>
          <p:cNvPr id="7" name="组合 6">
            <a:extLst>
              <a:ext uri="{FF2B5EF4-FFF2-40B4-BE49-F238E27FC236}">
                <a16:creationId xmlns:a16="http://schemas.microsoft.com/office/drawing/2014/main" id="{0373F51E-49C7-42CC-A650-E40028433883}"/>
              </a:ext>
            </a:extLst>
          </p:cNvPr>
          <p:cNvGrpSpPr/>
          <p:nvPr/>
        </p:nvGrpSpPr>
        <p:grpSpPr>
          <a:xfrm>
            <a:off x="6096000" y="1863524"/>
            <a:ext cx="5049322" cy="2985567"/>
            <a:chOff x="751114" y="1346061"/>
            <a:chExt cx="10550869" cy="4793021"/>
          </a:xfrm>
        </p:grpSpPr>
        <p:sp>
          <p:nvSpPr>
            <p:cNvPr id="43" name="Rounded Rectangle 6">
              <a:extLst>
                <a:ext uri="{FF2B5EF4-FFF2-40B4-BE49-F238E27FC236}">
                  <a16:creationId xmlns:a16="http://schemas.microsoft.com/office/drawing/2014/main" id="{D9F4B10A-5D7A-469F-9550-25989A742D60}"/>
                </a:ext>
              </a:extLst>
            </p:cNvPr>
            <p:cNvSpPr/>
            <p:nvPr/>
          </p:nvSpPr>
          <p:spPr>
            <a:xfrm>
              <a:off x="751114" y="1692081"/>
              <a:ext cx="10550869" cy="4151813"/>
            </a:xfrm>
            <a:prstGeom prst="roundRect">
              <a:avLst>
                <a:gd name="adj" fmla="val 6607"/>
              </a:avLst>
            </a:prstGeom>
            <a:gradFill>
              <a:gsLst>
                <a:gs pos="98000">
                  <a:srgbClr val="579879">
                    <a:alpha val="17000"/>
                  </a:srgbClr>
                </a:gs>
                <a:gs pos="0">
                  <a:srgbClr val="CCEBD8">
                    <a:alpha val="4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4" name="Rounded Rectangle 6">
              <a:extLst>
                <a:ext uri="{FF2B5EF4-FFF2-40B4-BE49-F238E27FC236}">
                  <a16:creationId xmlns:a16="http://schemas.microsoft.com/office/drawing/2014/main" id="{E76B56BE-2FB5-4305-B6B6-632B2FEEDC09}"/>
                </a:ext>
              </a:extLst>
            </p:cNvPr>
            <p:cNvSpPr/>
            <p:nvPr/>
          </p:nvSpPr>
          <p:spPr>
            <a:xfrm>
              <a:off x="1245360" y="3934965"/>
              <a:ext cx="2293355" cy="567662"/>
            </a:xfrm>
            <a:prstGeom prst="roundRect">
              <a:avLst>
                <a:gd name="adj" fmla="val 50000"/>
              </a:avLst>
            </a:prstGeom>
            <a:gradFill>
              <a:gsLst>
                <a:gs pos="98000">
                  <a:srgbClr val="8EC4A6"/>
                </a:gs>
                <a:gs pos="0">
                  <a:srgbClr val="B8DAC7"/>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5" name="Rounded Rectangle 6">
              <a:extLst>
                <a:ext uri="{FF2B5EF4-FFF2-40B4-BE49-F238E27FC236}">
                  <a16:creationId xmlns:a16="http://schemas.microsoft.com/office/drawing/2014/main" id="{41762D4C-BAD6-47D9-AE01-E408A28386F2}"/>
                </a:ext>
              </a:extLst>
            </p:cNvPr>
            <p:cNvSpPr/>
            <p:nvPr/>
          </p:nvSpPr>
          <p:spPr>
            <a:xfrm>
              <a:off x="1245360" y="3110097"/>
              <a:ext cx="2293355" cy="567662"/>
            </a:xfrm>
            <a:prstGeom prst="roundRect">
              <a:avLst>
                <a:gd name="adj" fmla="val 50000"/>
              </a:avLst>
            </a:prstGeom>
            <a:gradFill>
              <a:gsLst>
                <a:gs pos="98000">
                  <a:srgbClr val="8EC4A6"/>
                </a:gs>
                <a:gs pos="0">
                  <a:srgbClr val="B8DAC7"/>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6" name="Rounded Rectangle 6">
              <a:extLst>
                <a:ext uri="{FF2B5EF4-FFF2-40B4-BE49-F238E27FC236}">
                  <a16:creationId xmlns:a16="http://schemas.microsoft.com/office/drawing/2014/main" id="{E9F9E659-0C7C-4248-84C1-CB2528D16E4A}"/>
                </a:ext>
              </a:extLst>
            </p:cNvPr>
            <p:cNvSpPr/>
            <p:nvPr/>
          </p:nvSpPr>
          <p:spPr>
            <a:xfrm>
              <a:off x="1245360" y="2285230"/>
              <a:ext cx="2293355" cy="567662"/>
            </a:xfrm>
            <a:prstGeom prst="roundRect">
              <a:avLst>
                <a:gd name="adj" fmla="val 50000"/>
              </a:avLst>
            </a:prstGeom>
            <a:gradFill>
              <a:gsLst>
                <a:gs pos="98000">
                  <a:srgbClr val="8EC4A6"/>
                </a:gs>
                <a:gs pos="0">
                  <a:srgbClr val="B8DAC7"/>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 name="Rounded Rectangle 6">
              <a:extLst>
                <a:ext uri="{FF2B5EF4-FFF2-40B4-BE49-F238E27FC236}">
                  <a16:creationId xmlns:a16="http://schemas.microsoft.com/office/drawing/2014/main" id="{82C40F4B-0B49-4E87-8C7A-CC05DE10A867}"/>
                </a:ext>
              </a:extLst>
            </p:cNvPr>
            <p:cNvSpPr/>
            <p:nvPr/>
          </p:nvSpPr>
          <p:spPr>
            <a:xfrm>
              <a:off x="4136919" y="1346061"/>
              <a:ext cx="3311398" cy="4793021"/>
            </a:xfrm>
            <a:prstGeom prst="roundRect">
              <a:avLst>
                <a:gd name="adj" fmla="val 5030"/>
              </a:avLst>
            </a:prstGeom>
            <a:gradFill>
              <a:gsLst>
                <a:gs pos="98000">
                  <a:srgbClr val="96C8AC">
                    <a:alpha val="39000"/>
                  </a:srgbClr>
                </a:gs>
                <a:gs pos="0">
                  <a:srgbClr val="8EC4A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8" name="TextBox 10">
              <a:extLst>
                <a:ext uri="{FF2B5EF4-FFF2-40B4-BE49-F238E27FC236}">
                  <a16:creationId xmlns:a16="http://schemas.microsoft.com/office/drawing/2014/main" id="{BADABC27-0068-4657-BF96-6726760EE35F}"/>
                </a:ext>
              </a:extLst>
            </p:cNvPr>
            <p:cNvSpPr txBox="1"/>
            <p:nvPr/>
          </p:nvSpPr>
          <p:spPr>
            <a:xfrm>
              <a:off x="4366231" y="1858380"/>
              <a:ext cx="2767175" cy="938796"/>
            </a:xfrm>
            <a:prstGeom prst="rect">
              <a:avLst/>
            </a:prstGeom>
            <a:noFill/>
          </p:spPr>
          <p:txBody>
            <a:bodyPr wrap="square" anchor="ctr">
              <a:spAutoFit/>
            </a:bodyPr>
            <a:lstStyle/>
            <a:p>
              <a:pPr algn="ctr">
                <a:spcAft>
                  <a:spcPts val="600"/>
                </a:spcAft>
              </a:pPr>
              <a:r>
                <a:rPr lang="en-US" sz="900" b="1" dirty="0">
                  <a:latin typeface="Manrope" pitchFamily="2" charset="0"/>
                </a:rPr>
                <a:t>Seeds for the Future Training Program</a:t>
              </a:r>
            </a:p>
            <a:p>
              <a:pPr algn="ctr"/>
              <a:r>
                <a:rPr lang="en-US" sz="900" b="0" dirty="0">
                  <a:latin typeface="Manrope" pitchFamily="2" charset="0"/>
                </a:rPr>
                <a:t>Getting to know ICT</a:t>
              </a:r>
            </a:p>
          </p:txBody>
        </p:sp>
        <p:sp>
          <p:nvSpPr>
            <p:cNvPr id="49" name="TextBox 15">
              <a:extLst>
                <a:ext uri="{FF2B5EF4-FFF2-40B4-BE49-F238E27FC236}">
                  <a16:creationId xmlns:a16="http://schemas.microsoft.com/office/drawing/2014/main" id="{9085FA87-3532-481F-AE39-7A27D4298D5A}"/>
                </a:ext>
              </a:extLst>
            </p:cNvPr>
            <p:cNvSpPr txBox="1"/>
            <p:nvPr/>
          </p:nvSpPr>
          <p:spPr>
            <a:xfrm>
              <a:off x="4387952" y="3050826"/>
              <a:ext cx="2767175" cy="1383490"/>
            </a:xfrm>
            <a:prstGeom prst="rect">
              <a:avLst/>
            </a:prstGeom>
            <a:noFill/>
          </p:spPr>
          <p:txBody>
            <a:bodyPr wrap="square" anchor="ctr">
              <a:spAutoFit/>
            </a:bodyPr>
            <a:lstStyle/>
            <a:p>
              <a:pPr algn="ctr">
                <a:spcAft>
                  <a:spcPts val="600"/>
                </a:spcAft>
              </a:pPr>
              <a:r>
                <a:rPr lang="en-US" sz="900" b="1" dirty="0">
                  <a:latin typeface="Manrope" pitchFamily="2" charset="0"/>
                </a:rPr>
                <a:t>Tech4Good In-class Group Project &amp; Global Competition</a:t>
              </a:r>
            </a:p>
            <a:p>
              <a:pPr algn="ctr"/>
              <a:r>
                <a:rPr lang="en-US" sz="900" b="0" dirty="0">
                  <a:latin typeface="Manrope" pitchFamily="2" charset="0"/>
                </a:rPr>
                <a:t>Tech shaping sustainability</a:t>
              </a:r>
            </a:p>
          </p:txBody>
        </p:sp>
        <p:sp>
          <p:nvSpPr>
            <p:cNvPr id="50" name="TextBox 18">
              <a:extLst>
                <a:ext uri="{FF2B5EF4-FFF2-40B4-BE49-F238E27FC236}">
                  <a16:creationId xmlns:a16="http://schemas.microsoft.com/office/drawing/2014/main" id="{BF45325D-79A0-484C-80F9-CBA5EABD451B}"/>
                </a:ext>
              </a:extLst>
            </p:cNvPr>
            <p:cNvSpPr txBox="1"/>
            <p:nvPr/>
          </p:nvSpPr>
          <p:spPr>
            <a:xfrm>
              <a:off x="4376618" y="4778277"/>
              <a:ext cx="2767175" cy="938796"/>
            </a:xfrm>
            <a:prstGeom prst="rect">
              <a:avLst/>
            </a:prstGeom>
            <a:noFill/>
          </p:spPr>
          <p:txBody>
            <a:bodyPr wrap="square">
              <a:spAutoFit/>
            </a:bodyPr>
            <a:lstStyle/>
            <a:p>
              <a:pPr algn="ctr">
                <a:spcAft>
                  <a:spcPts val="600"/>
                </a:spcAft>
              </a:pPr>
              <a:r>
                <a:rPr lang="en-US" sz="900" b="1" dirty="0">
                  <a:latin typeface="Manrope" pitchFamily="2" charset="0"/>
                </a:rPr>
                <a:t>Seeds for the Future Alumni Community</a:t>
              </a:r>
            </a:p>
            <a:p>
              <a:pPr algn="ctr"/>
              <a:r>
                <a:rPr lang="en-US" sz="900" b="0" dirty="0">
                  <a:latin typeface="Manrope" pitchFamily="2" charset="0"/>
                </a:rPr>
                <a:t>Building elite network</a:t>
              </a:r>
            </a:p>
          </p:txBody>
        </p:sp>
        <p:sp>
          <p:nvSpPr>
            <p:cNvPr id="51" name="TextBox 22">
              <a:extLst>
                <a:ext uri="{FF2B5EF4-FFF2-40B4-BE49-F238E27FC236}">
                  <a16:creationId xmlns:a16="http://schemas.microsoft.com/office/drawing/2014/main" id="{2B5AD588-3D0E-4555-941C-918C7F54A385}"/>
                </a:ext>
              </a:extLst>
            </p:cNvPr>
            <p:cNvSpPr txBox="1"/>
            <p:nvPr/>
          </p:nvSpPr>
          <p:spPr>
            <a:xfrm>
              <a:off x="8439647" y="2237103"/>
              <a:ext cx="2543573" cy="494104"/>
            </a:xfrm>
            <a:prstGeom prst="rect">
              <a:avLst/>
            </a:prstGeom>
            <a:noFill/>
          </p:spPr>
          <p:txBody>
            <a:bodyPr wrap="square" anchor="ctr">
              <a:spAutoFit/>
            </a:bodyPr>
            <a:lstStyle/>
            <a:p>
              <a:r>
                <a:rPr lang="en-US" sz="700" b="1" dirty="0">
                  <a:latin typeface="Manrope" pitchFamily="2" charset="0"/>
                </a:rPr>
                <a:t>Innovative Digitalization</a:t>
              </a:r>
            </a:p>
          </p:txBody>
        </p:sp>
        <p:sp>
          <p:nvSpPr>
            <p:cNvPr id="52" name="TextBox 25">
              <a:extLst>
                <a:ext uri="{FF2B5EF4-FFF2-40B4-BE49-F238E27FC236}">
                  <a16:creationId xmlns:a16="http://schemas.microsoft.com/office/drawing/2014/main" id="{DA86633A-8879-4026-A09A-DF53E7665630}"/>
                </a:ext>
              </a:extLst>
            </p:cNvPr>
            <p:cNvSpPr txBox="1"/>
            <p:nvPr/>
          </p:nvSpPr>
          <p:spPr>
            <a:xfrm>
              <a:off x="8439647" y="4849611"/>
              <a:ext cx="2241680" cy="494104"/>
            </a:xfrm>
            <a:prstGeom prst="rect">
              <a:avLst/>
            </a:prstGeom>
            <a:noFill/>
          </p:spPr>
          <p:txBody>
            <a:bodyPr wrap="square" anchor="ctr">
              <a:spAutoFit/>
            </a:bodyPr>
            <a:lstStyle/>
            <a:p>
              <a:r>
                <a:rPr lang="en-US" sz="700" b="1" dirty="0">
                  <a:latin typeface="Manrope" pitchFamily="2" charset="0"/>
                </a:rPr>
                <a:t>Leadership &amp; Career Development</a:t>
              </a:r>
            </a:p>
          </p:txBody>
        </p:sp>
        <p:sp>
          <p:nvSpPr>
            <p:cNvPr id="53" name="TextBox 28">
              <a:extLst>
                <a:ext uri="{FF2B5EF4-FFF2-40B4-BE49-F238E27FC236}">
                  <a16:creationId xmlns:a16="http://schemas.microsoft.com/office/drawing/2014/main" id="{84E183BC-7C62-418F-AA79-89F5FC60FD6C}"/>
                </a:ext>
              </a:extLst>
            </p:cNvPr>
            <p:cNvSpPr txBox="1"/>
            <p:nvPr/>
          </p:nvSpPr>
          <p:spPr>
            <a:xfrm>
              <a:off x="8439647" y="3161197"/>
              <a:ext cx="2241680" cy="321168"/>
            </a:xfrm>
            <a:prstGeom prst="rect">
              <a:avLst/>
            </a:prstGeom>
            <a:noFill/>
          </p:spPr>
          <p:txBody>
            <a:bodyPr wrap="square" anchor="ctr">
              <a:spAutoFit/>
            </a:bodyPr>
            <a:lstStyle/>
            <a:p>
              <a:r>
                <a:rPr lang="en-US" sz="700" b="1" dirty="0">
                  <a:latin typeface="Manrope" pitchFamily="2" charset="0"/>
                </a:rPr>
                <a:t>Global Hot Topics</a:t>
              </a:r>
            </a:p>
          </p:txBody>
        </p:sp>
        <p:sp>
          <p:nvSpPr>
            <p:cNvPr id="54" name="TextBox 31">
              <a:extLst>
                <a:ext uri="{FF2B5EF4-FFF2-40B4-BE49-F238E27FC236}">
                  <a16:creationId xmlns:a16="http://schemas.microsoft.com/office/drawing/2014/main" id="{446BC240-FD61-473C-A42F-D6DBEF4330FD}"/>
                </a:ext>
              </a:extLst>
            </p:cNvPr>
            <p:cNvSpPr txBox="1"/>
            <p:nvPr/>
          </p:nvSpPr>
          <p:spPr>
            <a:xfrm>
              <a:off x="8439645" y="3912353"/>
              <a:ext cx="2420862" cy="494104"/>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700" b="1" dirty="0">
                  <a:latin typeface="Manrope" pitchFamily="2" charset="0"/>
                </a:rPr>
                <a:t>Intercultural Communication</a:t>
              </a:r>
            </a:p>
          </p:txBody>
        </p:sp>
        <p:sp>
          <p:nvSpPr>
            <p:cNvPr id="55" name="Rounded Rectangle 6">
              <a:extLst>
                <a:ext uri="{FF2B5EF4-FFF2-40B4-BE49-F238E27FC236}">
                  <a16:creationId xmlns:a16="http://schemas.microsoft.com/office/drawing/2014/main" id="{2E28E884-1BFD-47D1-B048-02F18B71471D}"/>
                </a:ext>
              </a:extLst>
            </p:cNvPr>
            <p:cNvSpPr/>
            <p:nvPr/>
          </p:nvSpPr>
          <p:spPr>
            <a:xfrm>
              <a:off x="1245360" y="4759834"/>
              <a:ext cx="2293355" cy="567662"/>
            </a:xfrm>
            <a:prstGeom prst="roundRect">
              <a:avLst>
                <a:gd name="adj" fmla="val 50000"/>
              </a:avLst>
            </a:prstGeom>
            <a:gradFill>
              <a:gsLst>
                <a:gs pos="98000">
                  <a:srgbClr val="8EC4A6"/>
                </a:gs>
                <a:gs pos="0">
                  <a:srgbClr val="B8DAC7"/>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 name="TextBox 5">
              <a:extLst>
                <a:ext uri="{FF2B5EF4-FFF2-40B4-BE49-F238E27FC236}">
                  <a16:creationId xmlns:a16="http://schemas.microsoft.com/office/drawing/2014/main" id="{7CE660A0-3F87-4F71-9BC3-C9A1A55C31EF}"/>
                </a:ext>
              </a:extLst>
            </p:cNvPr>
            <p:cNvSpPr txBox="1"/>
            <p:nvPr/>
          </p:nvSpPr>
          <p:spPr>
            <a:xfrm>
              <a:off x="1332883" y="2378949"/>
              <a:ext cx="2118308" cy="370577"/>
            </a:xfrm>
            <a:prstGeom prst="rect">
              <a:avLst/>
            </a:prstGeom>
            <a:noFill/>
          </p:spPr>
          <p:txBody>
            <a:bodyPr wrap="square" anchor="ctr">
              <a:spAutoFit/>
            </a:bodyPr>
            <a:lstStyle/>
            <a:p>
              <a:pPr algn="ctr"/>
              <a:r>
                <a:rPr lang="en-US" sz="900" b="1" dirty="0">
                  <a:latin typeface="Manrope" pitchFamily="2" charset="0"/>
                </a:rPr>
                <a:t>Innovation</a:t>
              </a:r>
              <a:endParaRPr lang="en-US" sz="900" b="0" dirty="0">
                <a:latin typeface="Manrope" pitchFamily="2" charset="0"/>
              </a:endParaRPr>
            </a:p>
          </p:txBody>
        </p:sp>
        <p:sp>
          <p:nvSpPr>
            <p:cNvPr id="57" name="TextBox 7">
              <a:extLst>
                <a:ext uri="{FF2B5EF4-FFF2-40B4-BE49-F238E27FC236}">
                  <a16:creationId xmlns:a16="http://schemas.microsoft.com/office/drawing/2014/main" id="{8437F01A-23A4-41C7-AF8B-99732619763C}"/>
                </a:ext>
              </a:extLst>
            </p:cNvPr>
            <p:cNvSpPr txBox="1"/>
            <p:nvPr/>
          </p:nvSpPr>
          <p:spPr>
            <a:xfrm>
              <a:off x="1110805" y="3212040"/>
              <a:ext cx="2562465" cy="370577"/>
            </a:xfrm>
            <a:prstGeom prst="rect">
              <a:avLst/>
            </a:prstGeom>
            <a:noFill/>
          </p:spPr>
          <p:txBody>
            <a:bodyPr wrap="square" anchor="ctr">
              <a:spAutoFit/>
            </a:bodyPr>
            <a:lstStyle/>
            <a:p>
              <a:pPr algn="ctr"/>
              <a:r>
                <a:rPr lang="en-US" sz="900" b="1" dirty="0">
                  <a:latin typeface="Manrope" pitchFamily="2" charset="0"/>
                </a:rPr>
                <a:t>Digitalization</a:t>
              </a:r>
              <a:endParaRPr lang="en-US" sz="900" b="0" dirty="0">
                <a:latin typeface="Manrope" pitchFamily="2" charset="0"/>
              </a:endParaRPr>
            </a:p>
          </p:txBody>
        </p:sp>
        <p:sp>
          <p:nvSpPr>
            <p:cNvPr id="58" name="TextBox 9">
              <a:extLst>
                <a:ext uri="{FF2B5EF4-FFF2-40B4-BE49-F238E27FC236}">
                  <a16:creationId xmlns:a16="http://schemas.microsoft.com/office/drawing/2014/main" id="{15A299D4-31EA-4AC6-90DD-EA70D591F2C9}"/>
                </a:ext>
              </a:extLst>
            </p:cNvPr>
            <p:cNvSpPr txBox="1"/>
            <p:nvPr/>
          </p:nvSpPr>
          <p:spPr>
            <a:xfrm>
              <a:off x="1137750" y="4019645"/>
              <a:ext cx="2508577" cy="370577"/>
            </a:xfrm>
            <a:prstGeom prst="rect">
              <a:avLst/>
            </a:prstGeom>
            <a:noFill/>
          </p:spPr>
          <p:txBody>
            <a:bodyPr wrap="square" anchor="ctr">
              <a:spAutoFit/>
            </a:bodyPr>
            <a:lstStyle/>
            <a:p>
              <a:pPr algn="ctr"/>
              <a:r>
                <a:rPr lang="en-US" sz="900" b="1" dirty="0">
                  <a:latin typeface="Manrope" pitchFamily="2" charset="0"/>
                </a:rPr>
                <a:t>Sustainability</a:t>
              </a:r>
              <a:endParaRPr lang="en-US" sz="900" b="0" dirty="0">
                <a:latin typeface="Manrope" pitchFamily="2" charset="0"/>
              </a:endParaRPr>
            </a:p>
          </p:txBody>
        </p:sp>
        <p:sp>
          <p:nvSpPr>
            <p:cNvPr id="59" name="TextBox 11">
              <a:extLst>
                <a:ext uri="{FF2B5EF4-FFF2-40B4-BE49-F238E27FC236}">
                  <a16:creationId xmlns:a16="http://schemas.microsoft.com/office/drawing/2014/main" id="{866E2367-BB51-485B-A1C6-8BC644791B8D}"/>
                </a:ext>
              </a:extLst>
            </p:cNvPr>
            <p:cNvSpPr txBox="1"/>
            <p:nvPr/>
          </p:nvSpPr>
          <p:spPr>
            <a:xfrm>
              <a:off x="1013707" y="4851825"/>
              <a:ext cx="2952607" cy="370577"/>
            </a:xfrm>
            <a:prstGeom prst="rect">
              <a:avLst/>
            </a:prstGeom>
            <a:noFill/>
          </p:spPr>
          <p:txBody>
            <a:bodyPr wrap="square" anchor="ctr">
              <a:spAutoFit/>
            </a:bodyPr>
            <a:lstStyle/>
            <a:p>
              <a:pPr algn="ctr"/>
              <a:r>
                <a:rPr lang="en-US" sz="900" b="1" dirty="0">
                  <a:latin typeface="Manrope" pitchFamily="2" charset="0"/>
                </a:rPr>
                <a:t>Entrepreneurship</a:t>
              </a:r>
              <a:endParaRPr lang="en-US" sz="900" b="0" dirty="0">
                <a:latin typeface="Manrope" pitchFamily="2" charset="0"/>
              </a:endParaRPr>
            </a:p>
          </p:txBody>
        </p:sp>
        <p:cxnSp>
          <p:nvCxnSpPr>
            <p:cNvPr id="60" name="直接连接符 59">
              <a:extLst>
                <a:ext uri="{FF2B5EF4-FFF2-40B4-BE49-F238E27FC236}">
                  <a16:creationId xmlns:a16="http://schemas.microsoft.com/office/drawing/2014/main" id="{9907563F-4F1D-408E-976F-C10B1B546C96}"/>
                </a:ext>
              </a:extLst>
            </p:cNvPr>
            <p:cNvCxnSpPr>
              <a:cxnSpLocks/>
            </p:cNvCxnSpPr>
            <p:nvPr/>
          </p:nvCxnSpPr>
          <p:spPr>
            <a:xfrm>
              <a:off x="4376618" y="2995254"/>
              <a:ext cx="2628375" cy="0"/>
            </a:xfrm>
            <a:prstGeom prst="line">
              <a:avLst/>
            </a:prstGeom>
            <a:ln>
              <a:gradFill>
                <a:gsLst>
                  <a:gs pos="81000">
                    <a:srgbClr val="77BBA4"/>
                  </a:gs>
                  <a:gs pos="22000">
                    <a:srgbClr val="77BBA4"/>
                  </a:gs>
                  <a:gs pos="0">
                    <a:srgbClr val="77BBA4">
                      <a:alpha val="0"/>
                    </a:srgbClr>
                  </a:gs>
                  <a:gs pos="52000">
                    <a:srgbClr val="4E976F"/>
                  </a:gs>
                  <a:gs pos="100000">
                    <a:srgbClr val="77BBA4">
                      <a:alpha val="0"/>
                    </a:srgbClr>
                  </a:gs>
                </a:gsLst>
                <a:lin ang="0" scaled="0"/>
              </a:gradFill>
            </a:ln>
          </p:spPr>
          <p:style>
            <a:lnRef idx="1">
              <a:schemeClr val="accent6"/>
            </a:lnRef>
            <a:fillRef idx="0">
              <a:schemeClr val="accent6"/>
            </a:fillRef>
            <a:effectRef idx="0">
              <a:schemeClr val="accent6"/>
            </a:effectRef>
            <a:fontRef idx="minor">
              <a:schemeClr val="tx1"/>
            </a:fontRef>
          </p:style>
        </p:cxnSp>
        <p:cxnSp>
          <p:nvCxnSpPr>
            <p:cNvPr id="61" name="直接连接符 60">
              <a:extLst>
                <a:ext uri="{FF2B5EF4-FFF2-40B4-BE49-F238E27FC236}">
                  <a16:creationId xmlns:a16="http://schemas.microsoft.com/office/drawing/2014/main" id="{8CB6CA8C-32FA-456D-B66F-3A6A489ADD24}"/>
                </a:ext>
              </a:extLst>
            </p:cNvPr>
            <p:cNvCxnSpPr>
              <a:cxnSpLocks/>
            </p:cNvCxnSpPr>
            <p:nvPr/>
          </p:nvCxnSpPr>
          <p:spPr>
            <a:xfrm>
              <a:off x="4376618" y="4490304"/>
              <a:ext cx="2628375" cy="0"/>
            </a:xfrm>
            <a:prstGeom prst="line">
              <a:avLst/>
            </a:prstGeom>
            <a:ln>
              <a:gradFill>
                <a:gsLst>
                  <a:gs pos="81000">
                    <a:srgbClr val="77BBA4"/>
                  </a:gs>
                  <a:gs pos="22000">
                    <a:srgbClr val="77BBA4"/>
                  </a:gs>
                  <a:gs pos="0">
                    <a:srgbClr val="77BBA4">
                      <a:alpha val="0"/>
                    </a:srgbClr>
                  </a:gs>
                  <a:gs pos="52000">
                    <a:srgbClr val="4E976F"/>
                  </a:gs>
                  <a:gs pos="100000">
                    <a:srgbClr val="77BBA4">
                      <a:alpha val="0"/>
                    </a:srgbClr>
                  </a:gs>
                </a:gsLst>
                <a:lin ang="0" scaled="0"/>
              </a:gradFill>
            </a:ln>
          </p:spPr>
          <p:style>
            <a:lnRef idx="1">
              <a:schemeClr val="accent6"/>
            </a:lnRef>
            <a:fillRef idx="0">
              <a:schemeClr val="accent6"/>
            </a:fillRef>
            <a:effectRef idx="0">
              <a:schemeClr val="accent6"/>
            </a:effectRef>
            <a:fontRef idx="minor">
              <a:schemeClr val="tx1"/>
            </a:fontRef>
          </p:style>
        </p:cxnSp>
        <p:pic>
          <p:nvPicPr>
            <p:cNvPr id="62" name="图形 61">
              <a:extLst>
                <a:ext uri="{FF2B5EF4-FFF2-40B4-BE49-F238E27FC236}">
                  <a16:creationId xmlns:a16="http://schemas.microsoft.com/office/drawing/2014/main" id="{0F621EEA-147E-4D4E-9D08-EA608AB6DF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1277" y="4911368"/>
              <a:ext cx="429288" cy="397060"/>
            </a:xfrm>
            <a:prstGeom prst="rect">
              <a:avLst/>
            </a:prstGeom>
          </p:spPr>
        </p:pic>
        <p:pic>
          <p:nvPicPr>
            <p:cNvPr id="63" name="图形 62">
              <a:extLst>
                <a:ext uri="{FF2B5EF4-FFF2-40B4-BE49-F238E27FC236}">
                  <a16:creationId xmlns:a16="http://schemas.microsoft.com/office/drawing/2014/main" id="{FC8AA08C-514A-49AA-A245-E4675C8354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19921" y="3114589"/>
              <a:ext cx="432000" cy="399569"/>
            </a:xfrm>
            <a:prstGeom prst="rect">
              <a:avLst/>
            </a:prstGeom>
          </p:spPr>
        </p:pic>
        <p:pic>
          <p:nvPicPr>
            <p:cNvPr id="64" name="图形 63">
              <a:extLst>
                <a:ext uri="{FF2B5EF4-FFF2-40B4-BE49-F238E27FC236}">
                  <a16:creationId xmlns:a16="http://schemas.microsoft.com/office/drawing/2014/main" id="{27AE6A0F-61D8-4B17-B877-5ED5463C18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37921" y="2287336"/>
              <a:ext cx="396000" cy="366271"/>
            </a:xfrm>
            <a:prstGeom prst="rect">
              <a:avLst/>
            </a:prstGeom>
          </p:spPr>
        </p:pic>
        <p:pic>
          <p:nvPicPr>
            <p:cNvPr id="65" name="图形 64">
              <a:extLst>
                <a:ext uri="{FF2B5EF4-FFF2-40B4-BE49-F238E27FC236}">
                  <a16:creationId xmlns:a16="http://schemas.microsoft.com/office/drawing/2014/main" id="{84274314-2D09-431E-AFA0-76DEA5DCDE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19921" y="3980690"/>
              <a:ext cx="386443" cy="357432"/>
            </a:xfrm>
            <a:prstGeom prst="rect">
              <a:avLst/>
            </a:prstGeom>
          </p:spPr>
        </p:pic>
      </p:grpSp>
    </p:spTree>
    <p:extLst>
      <p:ext uri="{BB962C8B-B14F-4D97-AF65-F5344CB8AC3E}">
        <p14:creationId xmlns:p14="http://schemas.microsoft.com/office/powerpoint/2010/main" val="180006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DE421BC-632E-49B2-82E8-8DA4155FEBA5}"/>
              </a:ext>
            </a:extLst>
          </p:cNvPr>
          <p:cNvSpPr>
            <a:spLocks noGrp="1"/>
          </p:cNvSpPr>
          <p:nvPr>
            <p:ph type="body" sz="quarter" idx="21"/>
          </p:nvPr>
        </p:nvSpPr>
        <p:spPr/>
        <p:txBody>
          <a:bodyPr/>
          <a:lstStyle/>
          <a:p>
            <a:r>
              <a:rPr lang="en-US" altLang="zh-CN" dirty="0"/>
              <a:t>2. Getting online</a:t>
            </a:r>
            <a:endParaRPr lang="zh-CN" altLang="en-US" dirty="0"/>
          </a:p>
        </p:txBody>
      </p:sp>
      <p:sp>
        <p:nvSpPr>
          <p:cNvPr id="11" name="Text Placeholder 3">
            <a:extLst>
              <a:ext uri="{FF2B5EF4-FFF2-40B4-BE49-F238E27FC236}">
                <a16:creationId xmlns:a16="http://schemas.microsoft.com/office/drawing/2014/main" id="{00529E37-06AC-4917-A85A-1AB4919B0B00}"/>
              </a:ext>
            </a:extLst>
          </p:cNvPr>
          <p:cNvSpPr txBox="1">
            <a:spLocks/>
          </p:cNvSpPr>
          <p:nvPr/>
        </p:nvSpPr>
        <p:spPr>
          <a:xfrm>
            <a:off x="785017" y="5035985"/>
            <a:ext cx="4296938" cy="13241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q"/>
            </a:pPr>
            <a:r>
              <a:rPr lang="en-US" sz="1000" dirty="0">
                <a:cs typeface="+mn-ea"/>
              </a:rPr>
              <a:t>Things to know &amp; Steps to take before joining </a:t>
            </a:r>
          </a:p>
          <a:p>
            <a:pPr marL="171450" indent="-171450">
              <a:buFont typeface="Wingdings" panose="05000000000000000000" pitchFamily="2" charset="2"/>
              <a:buChar char="q"/>
            </a:pPr>
            <a:r>
              <a:rPr lang="en-US" sz="1000" dirty="0">
                <a:cs typeface="+mn-ea"/>
              </a:rPr>
              <a:t>Take mandatory courses &amp; View Elective courses</a:t>
            </a:r>
          </a:p>
          <a:p>
            <a:pPr marL="171450" indent="-171450">
              <a:buFont typeface="Wingdings" panose="05000000000000000000" pitchFamily="2" charset="2"/>
              <a:buChar char="q"/>
            </a:pPr>
            <a:r>
              <a:rPr lang="en-US" sz="1000" dirty="0">
                <a:cs typeface="+mn-ea"/>
              </a:rPr>
              <a:t>Course List</a:t>
            </a:r>
          </a:p>
          <a:p>
            <a:pPr marL="171450" indent="-171450">
              <a:buFont typeface="Wingdings" panose="05000000000000000000" pitchFamily="2" charset="2"/>
              <a:buChar char="q"/>
            </a:pPr>
            <a:r>
              <a:rPr lang="en-US" sz="1000" dirty="0">
                <a:cs typeface="+mn-ea"/>
              </a:rPr>
              <a:t>Exams (MUST complete 4 mandatory tests by </a:t>
            </a:r>
            <a:r>
              <a:rPr lang="en-US" sz="1000" b="1" dirty="0">
                <a:cs typeface="+mn-ea"/>
              </a:rPr>
              <a:t>Day 7</a:t>
            </a:r>
            <a:r>
              <a:rPr lang="en-US" sz="1000" dirty="0">
                <a:cs typeface="+mn-ea"/>
              </a:rPr>
              <a:t>)</a:t>
            </a:r>
            <a:endParaRPr lang="en-US" altLang="zh-CN" sz="1000" dirty="0">
              <a:cs typeface="+mn-ea"/>
              <a:sym typeface="manrope" panose="00000500000000000000" pitchFamily="2" charset="0"/>
            </a:endParaRPr>
          </a:p>
        </p:txBody>
      </p:sp>
      <p:sp>
        <p:nvSpPr>
          <p:cNvPr id="12" name="Rectangle 2">
            <a:extLst>
              <a:ext uri="{FF2B5EF4-FFF2-40B4-BE49-F238E27FC236}">
                <a16:creationId xmlns:a16="http://schemas.microsoft.com/office/drawing/2014/main" id="{EF714645-AE89-44DD-940E-70851687F05D}"/>
              </a:ext>
            </a:extLst>
          </p:cNvPr>
          <p:cNvSpPr>
            <a:spLocks noChangeArrowheads="1"/>
          </p:cNvSpPr>
          <p:nvPr/>
        </p:nvSpPr>
        <p:spPr bwMode="auto">
          <a:xfrm>
            <a:off x="926655" y="3049858"/>
            <a:ext cx="136377" cy="28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7497" tIns="33748" rIns="67497" bIns="33748" numCol="1" anchor="ctr" anchorCtr="0" compatLnSpc="1">
            <a:prstTxWarp prst="textNoShape">
              <a:avLst/>
            </a:prstTxWarp>
            <a:spAutoFit/>
          </a:bodyPr>
          <a:lstStyle/>
          <a:p>
            <a:endParaRPr lang="zh-CN" altLang="en-US" sz="1400">
              <a:latin typeface="Manrope" panose="00000500000000000000" pitchFamily="2" charset="0"/>
              <a:cs typeface="+mn-ea"/>
              <a:sym typeface="manrope" panose="00000500000000000000" pitchFamily="2" charset="0"/>
            </a:endParaRPr>
          </a:p>
        </p:txBody>
      </p:sp>
      <p:pic>
        <p:nvPicPr>
          <p:cNvPr id="15" name="Picture 6">
            <a:extLst>
              <a:ext uri="{FF2B5EF4-FFF2-40B4-BE49-F238E27FC236}">
                <a16:creationId xmlns:a16="http://schemas.microsoft.com/office/drawing/2014/main" id="{C74E58C0-A605-4AD6-9716-D4BAEA7D1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27" y="2831070"/>
            <a:ext cx="3619852" cy="2008834"/>
          </a:xfrm>
          <a:prstGeom prst="roundRect">
            <a:avLst>
              <a:gd name="adj" fmla="val 637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3">
            <a:extLst>
              <a:ext uri="{FF2B5EF4-FFF2-40B4-BE49-F238E27FC236}">
                <a16:creationId xmlns:a16="http://schemas.microsoft.com/office/drawing/2014/main" id="{85D44F65-0811-4DC0-8628-E86D6DF50B3F}"/>
              </a:ext>
            </a:extLst>
          </p:cNvPr>
          <p:cNvSpPr txBox="1">
            <a:spLocks/>
          </p:cNvSpPr>
          <p:nvPr/>
        </p:nvSpPr>
        <p:spPr>
          <a:xfrm>
            <a:off x="6734293" y="1807610"/>
            <a:ext cx="4814328" cy="42075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altLang="zh-CN" sz="1000" dirty="0">
                <a:cs typeface="+mn-ea"/>
                <a:sym typeface="manrope" panose="00000500000000000000" pitchFamily="2" charset="0"/>
              </a:rPr>
              <a:t>Joining Live-Streaming Sessions via </a:t>
            </a:r>
            <a:r>
              <a:rPr lang="en-US" altLang="zh-CN" sz="1000" b="1" dirty="0" err="1">
                <a:cs typeface="+mn-ea"/>
                <a:sym typeface="manrope" panose="00000500000000000000" pitchFamily="2" charset="0"/>
              </a:rPr>
              <a:t>WeLink</a:t>
            </a:r>
            <a:r>
              <a:rPr lang="en-US" altLang="zh-CN" sz="1000" dirty="0">
                <a:cs typeface="+mn-ea"/>
                <a:sym typeface="manrope" panose="00000500000000000000" pitchFamily="2" charset="0"/>
              </a:rPr>
              <a:t> Meeting :</a:t>
            </a:r>
          </a:p>
          <a:p>
            <a:pPr>
              <a:lnSpc>
                <a:spcPct val="100000"/>
              </a:lnSpc>
            </a:pPr>
            <a:r>
              <a:rPr lang="en-US" altLang="zh-CN" sz="1000" dirty="0">
                <a:cs typeface="+mn-ea"/>
                <a:sym typeface="manrope" panose="00000500000000000000" pitchFamily="2" charset="0"/>
              </a:rPr>
              <a:t>Title: SFTF 18-1 Slovenia, Gabon, Iceland, Hungary &amp; Tunis Online Course</a:t>
            </a:r>
          </a:p>
          <a:p>
            <a:pPr>
              <a:lnSpc>
                <a:spcPct val="100000"/>
              </a:lnSpc>
            </a:pPr>
            <a:r>
              <a:rPr lang="en-US" altLang="zh-CN" sz="1000" dirty="0">
                <a:cs typeface="+mn-ea"/>
                <a:sym typeface="manrope" panose="00000500000000000000" pitchFamily="2" charset="0"/>
              </a:rPr>
              <a:t>External</a:t>
            </a:r>
            <a:r>
              <a:rPr lang="zh-CN" altLang="en-US" sz="1000" dirty="0">
                <a:cs typeface="+mn-ea"/>
                <a:sym typeface="manrope" panose="00000500000000000000" pitchFamily="2" charset="0"/>
              </a:rPr>
              <a:t>：</a:t>
            </a:r>
            <a:r>
              <a:rPr lang="en-US" altLang="zh-CN" sz="1000" dirty="0">
                <a:cs typeface="+mn-ea"/>
                <a:sym typeface="manrope" panose="00000500000000000000" pitchFamily="2" charset="0"/>
                <a:hlinkClick r:id="rId4"/>
              </a:rPr>
              <a:t>https://welink.zhumu.com/j/0130254351?pwd=UW10c1hxMnNETjUvMStZVUFTUG5GUT09</a:t>
            </a:r>
            <a:r>
              <a:rPr lang="en-US" altLang="zh-CN" sz="1000" dirty="0">
                <a:cs typeface="+mn-ea"/>
                <a:sym typeface="manrope" panose="00000500000000000000" pitchFamily="2" charset="0"/>
              </a:rPr>
              <a:t> </a:t>
            </a:r>
          </a:p>
          <a:p>
            <a:pPr>
              <a:lnSpc>
                <a:spcPct val="100000"/>
              </a:lnSpc>
            </a:pPr>
            <a:r>
              <a:rPr lang="en-US" altLang="zh-CN" sz="1000" dirty="0">
                <a:cs typeface="+mn-ea"/>
                <a:sym typeface="manrope" panose="00000500000000000000" pitchFamily="2" charset="0"/>
              </a:rPr>
              <a:t>Meeting ID</a:t>
            </a:r>
            <a:r>
              <a:rPr lang="zh-CN" altLang="en-US" sz="1000" dirty="0">
                <a:cs typeface="+mn-ea"/>
                <a:sym typeface="manrope" panose="00000500000000000000" pitchFamily="2" charset="0"/>
              </a:rPr>
              <a:t>：</a:t>
            </a:r>
            <a:r>
              <a:rPr lang="en-US" altLang="zh-CN" sz="1000" dirty="0">
                <a:cs typeface="+mn-ea"/>
                <a:sym typeface="manrope" panose="00000500000000000000" pitchFamily="2" charset="0"/>
              </a:rPr>
              <a:t>0130254351</a:t>
            </a:r>
          </a:p>
          <a:p>
            <a:pPr>
              <a:lnSpc>
                <a:spcPct val="100000"/>
              </a:lnSpc>
            </a:pPr>
            <a:r>
              <a:rPr lang="en-US" altLang="zh-CN" sz="1000" dirty="0">
                <a:cs typeface="+mn-ea"/>
                <a:sym typeface="manrope" panose="00000500000000000000" pitchFamily="2" charset="0"/>
              </a:rPr>
              <a:t>Passcode</a:t>
            </a:r>
            <a:r>
              <a:rPr lang="zh-CN" altLang="en-US" sz="1000" dirty="0">
                <a:cs typeface="+mn-ea"/>
                <a:sym typeface="manrope" panose="00000500000000000000" pitchFamily="2" charset="0"/>
              </a:rPr>
              <a:t>：</a:t>
            </a:r>
            <a:r>
              <a:rPr lang="en-US" altLang="zh-CN" sz="1000" dirty="0">
                <a:cs typeface="+mn-ea"/>
                <a:sym typeface="manrope" panose="00000500000000000000" pitchFamily="2" charset="0"/>
              </a:rPr>
              <a:t>539895</a:t>
            </a:r>
          </a:p>
          <a:p>
            <a:pPr>
              <a:lnSpc>
                <a:spcPct val="100000"/>
              </a:lnSpc>
            </a:pPr>
            <a:endParaRPr lang="en-US" altLang="zh-CN" sz="1000" dirty="0">
              <a:cs typeface="+mn-ea"/>
              <a:sym typeface="manrope" panose="00000500000000000000" pitchFamily="2" charset="0"/>
            </a:endParaRPr>
          </a:p>
          <a:p>
            <a:pPr marL="171450" indent="-171450">
              <a:lnSpc>
                <a:spcPct val="100000"/>
              </a:lnSpc>
              <a:buFont typeface="Arial" panose="020B0604020202020204" pitchFamily="34" charset="0"/>
              <a:buChar char="•"/>
            </a:pPr>
            <a:r>
              <a:rPr lang="en-US" altLang="zh-CN" sz="1000" dirty="0">
                <a:cs typeface="+mn-ea"/>
                <a:sym typeface="manrope" panose="00000500000000000000" pitchFamily="2" charset="0"/>
              </a:rPr>
              <a:t>Logging in refer to “</a:t>
            </a:r>
            <a:r>
              <a:rPr lang="en-US" altLang="zh-CN" sz="1000" dirty="0" err="1">
                <a:cs typeface="+mn-ea"/>
                <a:sym typeface="manrope" panose="00000500000000000000" pitchFamily="2" charset="0"/>
              </a:rPr>
              <a:t>WeMeeting</a:t>
            </a:r>
            <a:r>
              <a:rPr lang="en-US" altLang="zh-CN" sz="1000" dirty="0">
                <a:cs typeface="+mn-ea"/>
                <a:sym typeface="manrope" panose="00000500000000000000" pitchFamily="2" charset="0"/>
              </a:rPr>
              <a:t> User Guide”:</a:t>
            </a:r>
            <a:r>
              <a:rPr lang="zh-CN" altLang="en-US" sz="1000" dirty="0">
                <a:cs typeface="+mn-ea"/>
                <a:sym typeface="manrope" panose="00000500000000000000" pitchFamily="2" charset="0"/>
              </a:rPr>
              <a:t> </a:t>
            </a:r>
            <a:r>
              <a:rPr lang="en-US" altLang="zh-CN" sz="1000" dirty="0">
                <a:cs typeface="+mn-ea"/>
                <a:sym typeface="manrope" panose="00000500000000000000" pitchFamily="2" charset="0"/>
                <a:hlinkClick r:id="rId5"/>
              </a:rPr>
              <a:t>https://app.huawei.com/eshare/meetings</a:t>
            </a:r>
            <a:endParaRPr lang="en-US" altLang="zh-CN" sz="1000" dirty="0">
              <a:cs typeface="+mn-ea"/>
              <a:sym typeface="manrope" panose="00000500000000000000" pitchFamily="2" charset="0"/>
            </a:endParaRPr>
          </a:p>
          <a:p>
            <a:pPr>
              <a:lnSpc>
                <a:spcPct val="100000"/>
              </a:lnSpc>
            </a:pPr>
            <a:endParaRPr lang="en-US" altLang="zh-CN" sz="1000" dirty="0">
              <a:cs typeface="+mn-ea"/>
              <a:sym typeface="manrope" panose="00000500000000000000" pitchFamily="2" charset="0"/>
            </a:endParaRPr>
          </a:p>
        </p:txBody>
      </p:sp>
      <p:pic>
        <p:nvPicPr>
          <p:cNvPr id="17" name="图片 16">
            <a:extLst>
              <a:ext uri="{FF2B5EF4-FFF2-40B4-BE49-F238E27FC236}">
                <a16:creationId xmlns:a16="http://schemas.microsoft.com/office/drawing/2014/main" id="{B1A2A45C-52A3-45A9-A3D8-577E932B2E6E}"/>
              </a:ext>
            </a:extLst>
          </p:cNvPr>
          <p:cNvPicPr>
            <a:picLocks noChangeAspect="1"/>
          </p:cNvPicPr>
          <p:nvPr/>
        </p:nvPicPr>
        <p:blipFill>
          <a:blip r:embed="rId6"/>
          <a:stretch>
            <a:fillRect/>
          </a:stretch>
        </p:blipFill>
        <p:spPr>
          <a:xfrm>
            <a:off x="6820698" y="4407733"/>
            <a:ext cx="3132538" cy="675865"/>
          </a:xfrm>
          <a:prstGeom prst="roundRect">
            <a:avLst/>
          </a:prstGeom>
        </p:spPr>
      </p:pic>
      <p:sp>
        <p:nvSpPr>
          <p:cNvPr id="18" name="Text Placeholder 3">
            <a:extLst>
              <a:ext uri="{FF2B5EF4-FFF2-40B4-BE49-F238E27FC236}">
                <a16:creationId xmlns:a16="http://schemas.microsoft.com/office/drawing/2014/main" id="{7D450FB5-EF5B-41AC-8152-8F09A4EE6193}"/>
              </a:ext>
            </a:extLst>
          </p:cNvPr>
          <p:cNvSpPr txBox="1">
            <a:spLocks/>
          </p:cNvSpPr>
          <p:nvPr/>
        </p:nvSpPr>
        <p:spPr>
          <a:xfrm>
            <a:off x="643379" y="1856773"/>
            <a:ext cx="4580214" cy="8081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CN" sz="1000" dirty="0">
                <a:cs typeface="+mn-ea"/>
                <a:sym typeface="manrope" panose="00000500000000000000" pitchFamily="2" charset="0"/>
              </a:rPr>
              <a:t>Complete your ID registration for Seeds Academy upon receiving the link from the PR.</a:t>
            </a:r>
          </a:p>
          <a:p>
            <a:pPr marL="285750" indent="-285750">
              <a:buFont typeface="Arial" panose="020B0604020202020204" pitchFamily="34" charset="0"/>
              <a:buChar char="•"/>
            </a:pPr>
            <a:r>
              <a:rPr lang="en-US" altLang="zh-CN" sz="1000" dirty="0">
                <a:cs typeface="+mn-ea"/>
                <a:sym typeface="manrope" panose="00000500000000000000" pitchFamily="2" charset="0"/>
              </a:rPr>
              <a:t>Login in with the same Account/Email you feedback to the PR.</a:t>
            </a:r>
          </a:p>
          <a:p>
            <a:pPr marL="285750" indent="-285750">
              <a:buFont typeface="Arial" panose="020B0604020202020204" pitchFamily="34" charset="0"/>
              <a:buChar char="•"/>
            </a:pPr>
            <a:r>
              <a:rPr lang="en-US" altLang="zh-CN" sz="1000" dirty="0">
                <a:cs typeface="+mn-ea"/>
                <a:sym typeface="manrope" panose="00000500000000000000" pitchFamily="2" charset="0"/>
              </a:rPr>
              <a:t>Find out more in our User Guide</a:t>
            </a:r>
          </a:p>
        </p:txBody>
      </p:sp>
      <p:sp>
        <p:nvSpPr>
          <p:cNvPr id="14" name="Rounded Rectangle 6">
            <a:extLst>
              <a:ext uri="{FF2B5EF4-FFF2-40B4-BE49-F238E27FC236}">
                <a16:creationId xmlns:a16="http://schemas.microsoft.com/office/drawing/2014/main" id="{BE76714A-207C-41BD-8A56-588718949026}"/>
              </a:ext>
            </a:extLst>
          </p:cNvPr>
          <p:cNvSpPr/>
          <p:nvPr/>
        </p:nvSpPr>
        <p:spPr>
          <a:xfrm>
            <a:off x="734777" y="1334223"/>
            <a:ext cx="3578480" cy="382305"/>
          </a:xfrm>
          <a:prstGeom prst="roundRect">
            <a:avLst>
              <a:gd name="adj" fmla="val 7846"/>
            </a:avLst>
          </a:prstGeom>
          <a:gradFill>
            <a:gsLst>
              <a:gs pos="90000">
                <a:srgbClr val="B8DAC7">
                  <a:alpha val="0"/>
                </a:srgbClr>
              </a:gs>
              <a:gs pos="0">
                <a:srgbClr val="CCEBD8">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5010">
              <a:defRPr/>
            </a:pPr>
            <a:endParaRPr lang="en-US" sz="1181" dirty="0">
              <a:solidFill>
                <a:prstClr val="white"/>
              </a:solidFill>
              <a:latin typeface="manrope" panose="00000500000000000000" pitchFamily="2" charset="0"/>
              <a:cs typeface="+mn-ea"/>
              <a:sym typeface="manrope" panose="00000500000000000000" pitchFamily="2" charset="0"/>
            </a:endParaRPr>
          </a:p>
        </p:txBody>
      </p:sp>
      <p:pic>
        <p:nvPicPr>
          <p:cNvPr id="19" name="Picture 4" descr="A picture containing tableware, dishware&#10;&#10;Description automatically generated">
            <a:extLst>
              <a:ext uri="{FF2B5EF4-FFF2-40B4-BE49-F238E27FC236}">
                <a16:creationId xmlns:a16="http://schemas.microsoft.com/office/drawing/2014/main" id="{62F8186C-2741-4C32-8578-4D7E83FA40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510" y="1334223"/>
            <a:ext cx="382305" cy="382305"/>
          </a:xfrm>
          <a:prstGeom prst="rect">
            <a:avLst/>
          </a:prstGeom>
        </p:spPr>
      </p:pic>
      <p:sp>
        <p:nvSpPr>
          <p:cNvPr id="20" name="文本占位符 7">
            <a:extLst>
              <a:ext uri="{FF2B5EF4-FFF2-40B4-BE49-F238E27FC236}">
                <a16:creationId xmlns:a16="http://schemas.microsoft.com/office/drawing/2014/main" id="{ADCF3BBC-4937-4469-8478-A7B29287DFDE}"/>
              </a:ext>
            </a:extLst>
          </p:cNvPr>
          <p:cNvSpPr txBox="1">
            <a:spLocks/>
          </p:cNvSpPr>
          <p:nvPr/>
        </p:nvSpPr>
        <p:spPr>
          <a:xfrm>
            <a:off x="860527" y="1408566"/>
            <a:ext cx="4435042" cy="294326"/>
          </a:xfrm>
          <a:prstGeom prst="rect">
            <a:avLst/>
          </a:prstGeom>
        </p:spPr>
        <p:txBody>
          <a:bodyPr>
            <a:normAutofit/>
          </a:bodyPr>
          <a:lstStyle>
            <a:lvl1pPr marL="0" indent="0" algn="l" defTabSz="844723" rtl="0" eaLnBrk="1" latinLnBrk="0" hangingPunct="1">
              <a:lnSpc>
                <a:spcPct val="90000"/>
              </a:lnSpc>
              <a:spcBef>
                <a:spcPts val="924"/>
              </a:spcBef>
              <a:buFont typeface="Arial" panose="020B0604020202020204" pitchFamily="34" charset="0"/>
              <a:buNone/>
              <a:defRPr sz="1476" b="1" i="0" kern="1200">
                <a:solidFill>
                  <a:schemeClr val="tx1"/>
                </a:solidFill>
                <a:latin typeface="Manrope ExtraBold" pitchFamily="2" charset="0"/>
                <a:ea typeface="+mn-ea"/>
                <a:cs typeface="Huawei Sans" panose="020C0503030203020204" pitchFamily="34" charset="0"/>
              </a:defRPr>
            </a:lvl1pPr>
            <a:lvl2pPr marL="633542" indent="-211181" algn="l" defTabSz="844723" rtl="0" eaLnBrk="1" latinLnBrk="0" hangingPunct="1">
              <a:lnSpc>
                <a:spcPct val="90000"/>
              </a:lnSpc>
              <a:spcBef>
                <a:spcPts val="462"/>
              </a:spcBef>
              <a:buFont typeface="Arial" panose="020B0604020202020204" pitchFamily="34" charset="0"/>
              <a:buChar char="•"/>
              <a:defRPr sz="2217" kern="1200">
                <a:solidFill>
                  <a:schemeClr val="tx1"/>
                </a:solidFill>
                <a:latin typeface="+mn-lt"/>
                <a:ea typeface="+mn-ea"/>
                <a:cs typeface="+mn-cs"/>
              </a:defRPr>
            </a:lvl2pPr>
            <a:lvl3pPr marL="1055903" indent="-211181" algn="l" defTabSz="844723" rtl="0" eaLnBrk="1" latinLnBrk="0" hangingPunct="1">
              <a:lnSpc>
                <a:spcPct val="90000"/>
              </a:lnSpc>
              <a:spcBef>
                <a:spcPts val="462"/>
              </a:spcBef>
              <a:buFont typeface="Arial" panose="020B0604020202020204" pitchFamily="34" charset="0"/>
              <a:buChar char="•"/>
              <a:defRPr sz="1848" kern="1200">
                <a:solidFill>
                  <a:schemeClr val="tx1"/>
                </a:solidFill>
                <a:latin typeface="+mn-lt"/>
                <a:ea typeface="+mn-ea"/>
                <a:cs typeface="+mn-cs"/>
              </a:defRPr>
            </a:lvl3pPr>
            <a:lvl4pPr marL="1478265"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4pPr>
            <a:lvl5pPr marL="1350020" indent="0" algn="l" defTabSz="844723" rtl="0" eaLnBrk="1" latinLnBrk="0" hangingPunct="1">
              <a:lnSpc>
                <a:spcPct val="90000"/>
              </a:lnSpc>
              <a:spcBef>
                <a:spcPts val="462"/>
              </a:spcBef>
              <a:buFontTx/>
              <a:buNone/>
              <a:defRPr sz="1663" b="1" i="0" kern="1200">
                <a:solidFill>
                  <a:schemeClr val="bg1"/>
                </a:solidFill>
                <a:latin typeface="Manrope ExtraBold" pitchFamily="2" charset="0"/>
                <a:ea typeface="+mn-ea"/>
                <a:cs typeface="+mn-cs"/>
              </a:defRPr>
            </a:lvl5pPr>
            <a:lvl6pPr marL="2322987"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6pPr>
            <a:lvl7pPr marL="2745349"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7pPr>
            <a:lvl8pPr marL="3167710"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8pPr>
            <a:lvl9pPr marL="3590072"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9pPr>
          </a:lstStyle>
          <a:p>
            <a:r>
              <a:rPr lang="en-US" altLang="zh-CN" sz="1400" dirty="0">
                <a:latin typeface="manrope" panose="00000500000000000000" pitchFamily="2" charset="0"/>
                <a:cs typeface="+mn-ea"/>
                <a:sym typeface="manrope" panose="00000500000000000000" pitchFamily="2" charset="0"/>
              </a:rPr>
              <a:t>Seeds Academy</a:t>
            </a:r>
          </a:p>
        </p:txBody>
      </p:sp>
      <p:sp>
        <p:nvSpPr>
          <p:cNvPr id="23" name="Rounded Rectangle 6">
            <a:extLst>
              <a:ext uri="{FF2B5EF4-FFF2-40B4-BE49-F238E27FC236}">
                <a16:creationId xmlns:a16="http://schemas.microsoft.com/office/drawing/2014/main" id="{A3A1C656-67F3-46B2-90A3-E59D9A1E532D}"/>
              </a:ext>
            </a:extLst>
          </p:cNvPr>
          <p:cNvSpPr/>
          <p:nvPr/>
        </p:nvSpPr>
        <p:spPr>
          <a:xfrm>
            <a:off x="6820698" y="1334223"/>
            <a:ext cx="3578480" cy="382305"/>
          </a:xfrm>
          <a:prstGeom prst="roundRect">
            <a:avLst>
              <a:gd name="adj" fmla="val 7846"/>
            </a:avLst>
          </a:prstGeom>
          <a:gradFill>
            <a:gsLst>
              <a:gs pos="90000">
                <a:srgbClr val="B8DAC7">
                  <a:alpha val="0"/>
                </a:srgbClr>
              </a:gs>
              <a:gs pos="0">
                <a:srgbClr val="CCEBD8">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5010">
              <a:defRPr/>
            </a:pPr>
            <a:endParaRPr lang="en-US" sz="1181" dirty="0">
              <a:solidFill>
                <a:prstClr val="white"/>
              </a:solidFill>
              <a:latin typeface="manrope" panose="00000500000000000000" pitchFamily="2" charset="0"/>
              <a:cs typeface="+mn-ea"/>
              <a:sym typeface="manrope" panose="00000500000000000000" pitchFamily="2" charset="0"/>
            </a:endParaRPr>
          </a:p>
        </p:txBody>
      </p:sp>
      <p:pic>
        <p:nvPicPr>
          <p:cNvPr id="24" name="Picture 4" descr="A picture containing tableware, dishware&#10;&#10;Description automatically generated">
            <a:extLst>
              <a:ext uri="{FF2B5EF4-FFF2-40B4-BE49-F238E27FC236}">
                <a16:creationId xmlns:a16="http://schemas.microsoft.com/office/drawing/2014/main" id="{E0B80B9E-730B-4D92-8529-E05709F10A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431" y="1334223"/>
            <a:ext cx="382305" cy="382305"/>
          </a:xfrm>
          <a:prstGeom prst="rect">
            <a:avLst/>
          </a:prstGeom>
        </p:spPr>
      </p:pic>
      <p:sp>
        <p:nvSpPr>
          <p:cNvPr id="25" name="文本占位符 7">
            <a:extLst>
              <a:ext uri="{FF2B5EF4-FFF2-40B4-BE49-F238E27FC236}">
                <a16:creationId xmlns:a16="http://schemas.microsoft.com/office/drawing/2014/main" id="{06C1F5EE-17B4-47B6-951C-D744722347F4}"/>
              </a:ext>
            </a:extLst>
          </p:cNvPr>
          <p:cNvSpPr txBox="1">
            <a:spLocks/>
          </p:cNvSpPr>
          <p:nvPr/>
        </p:nvSpPr>
        <p:spPr>
          <a:xfrm>
            <a:off x="6946448" y="1408566"/>
            <a:ext cx="4435042" cy="294326"/>
          </a:xfrm>
          <a:prstGeom prst="rect">
            <a:avLst/>
          </a:prstGeom>
        </p:spPr>
        <p:txBody>
          <a:bodyPr>
            <a:normAutofit/>
          </a:bodyPr>
          <a:lstStyle>
            <a:lvl1pPr marL="0" indent="0" algn="l" defTabSz="844723" rtl="0" eaLnBrk="1" latinLnBrk="0" hangingPunct="1">
              <a:lnSpc>
                <a:spcPct val="90000"/>
              </a:lnSpc>
              <a:spcBef>
                <a:spcPts val="924"/>
              </a:spcBef>
              <a:buFont typeface="Arial" panose="020B0604020202020204" pitchFamily="34" charset="0"/>
              <a:buNone/>
              <a:defRPr sz="1476" b="1" i="0" kern="1200">
                <a:solidFill>
                  <a:schemeClr val="tx1"/>
                </a:solidFill>
                <a:latin typeface="Manrope ExtraBold" pitchFamily="2" charset="0"/>
                <a:ea typeface="+mn-ea"/>
                <a:cs typeface="Huawei Sans" panose="020C0503030203020204" pitchFamily="34" charset="0"/>
              </a:defRPr>
            </a:lvl1pPr>
            <a:lvl2pPr marL="633542" indent="-211181" algn="l" defTabSz="844723" rtl="0" eaLnBrk="1" latinLnBrk="0" hangingPunct="1">
              <a:lnSpc>
                <a:spcPct val="90000"/>
              </a:lnSpc>
              <a:spcBef>
                <a:spcPts val="462"/>
              </a:spcBef>
              <a:buFont typeface="Arial" panose="020B0604020202020204" pitchFamily="34" charset="0"/>
              <a:buChar char="•"/>
              <a:defRPr sz="2217" kern="1200">
                <a:solidFill>
                  <a:schemeClr val="tx1"/>
                </a:solidFill>
                <a:latin typeface="+mn-lt"/>
                <a:ea typeface="+mn-ea"/>
                <a:cs typeface="+mn-cs"/>
              </a:defRPr>
            </a:lvl2pPr>
            <a:lvl3pPr marL="1055903" indent="-211181" algn="l" defTabSz="844723" rtl="0" eaLnBrk="1" latinLnBrk="0" hangingPunct="1">
              <a:lnSpc>
                <a:spcPct val="90000"/>
              </a:lnSpc>
              <a:spcBef>
                <a:spcPts val="462"/>
              </a:spcBef>
              <a:buFont typeface="Arial" panose="020B0604020202020204" pitchFamily="34" charset="0"/>
              <a:buChar char="•"/>
              <a:defRPr sz="1848" kern="1200">
                <a:solidFill>
                  <a:schemeClr val="tx1"/>
                </a:solidFill>
                <a:latin typeface="+mn-lt"/>
                <a:ea typeface="+mn-ea"/>
                <a:cs typeface="+mn-cs"/>
              </a:defRPr>
            </a:lvl3pPr>
            <a:lvl4pPr marL="1478265"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4pPr>
            <a:lvl5pPr marL="1350020" indent="0" algn="l" defTabSz="844723" rtl="0" eaLnBrk="1" latinLnBrk="0" hangingPunct="1">
              <a:lnSpc>
                <a:spcPct val="90000"/>
              </a:lnSpc>
              <a:spcBef>
                <a:spcPts val="462"/>
              </a:spcBef>
              <a:buFontTx/>
              <a:buNone/>
              <a:defRPr sz="1663" b="1" i="0" kern="1200">
                <a:solidFill>
                  <a:schemeClr val="bg1"/>
                </a:solidFill>
                <a:latin typeface="Manrope ExtraBold" pitchFamily="2" charset="0"/>
                <a:ea typeface="+mn-ea"/>
                <a:cs typeface="+mn-cs"/>
              </a:defRPr>
            </a:lvl5pPr>
            <a:lvl6pPr marL="2322987"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6pPr>
            <a:lvl7pPr marL="2745349"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7pPr>
            <a:lvl8pPr marL="3167710"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8pPr>
            <a:lvl9pPr marL="3590072"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9pPr>
          </a:lstStyle>
          <a:p>
            <a:r>
              <a:rPr lang="en-US" altLang="zh-CN" sz="1400" dirty="0">
                <a:latin typeface="manrope" panose="00000500000000000000" pitchFamily="2" charset="0"/>
                <a:cs typeface="+mn-ea"/>
                <a:sym typeface="manrope" panose="00000500000000000000" pitchFamily="2" charset="0"/>
              </a:rPr>
              <a:t>Livestream platform</a:t>
            </a:r>
          </a:p>
        </p:txBody>
      </p:sp>
    </p:spTree>
    <p:extLst>
      <p:ext uri="{BB962C8B-B14F-4D97-AF65-F5344CB8AC3E}">
        <p14:creationId xmlns:p14="http://schemas.microsoft.com/office/powerpoint/2010/main" val="35000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A2AFAB3-8F53-4F37-8234-8BFF5A02A768}"/>
              </a:ext>
            </a:extLst>
          </p:cNvPr>
          <p:cNvSpPr>
            <a:spLocks noGrp="1"/>
          </p:cNvSpPr>
          <p:nvPr>
            <p:ph type="body" sz="quarter" idx="21"/>
          </p:nvPr>
        </p:nvSpPr>
        <p:spPr/>
        <p:txBody>
          <a:bodyPr/>
          <a:lstStyle/>
          <a:p>
            <a:r>
              <a:rPr lang="en-US" altLang="zh-CN" dirty="0">
                <a:latin typeface="manrope" panose="00000500000000000000" pitchFamily="2" charset="0"/>
                <a:cs typeface="+mn-ea"/>
                <a:sym typeface="manrope" panose="00000500000000000000" pitchFamily="2" charset="0"/>
              </a:rPr>
              <a:t>3.  Course Schedule</a:t>
            </a:r>
          </a:p>
        </p:txBody>
      </p:sp>
      <p:sp>
        <p:nvSpPr>
          <p:cNvPr id="6" name="矩形 5">
            <a:extLst>
              <a:ext uri="{FF2B5EF4-FFF2-40B4-BE49-F238E27FC236}">
                <a16:creationId xmlns:a16="http://schemas.microsoft.com/office/drawing/2014/main" id="{0EC9AA2C-70AC-4691-912C-51DB92786D09}"/>
              </a:ext>
            </a:extLst>
          </p:cNvPr>
          <p:cNvSpPr/>
          <p:nvPr/>
        </p:nvSpPr>
        <p:spPr>
          <a:xfrm>
            <a:off x="3590293" y="6255322"/>
            <a:ext cx="1265090" cy="253916"/>
          </a:xfrm>
          <a:prstGeom prst="rect">
            <a:avLst/>
          </a:prstGeom>
        </p:spPr>
        <p:txBody>
          <a:bodyPr wrap="none">
            <a:spAutoFit/>
          </a:bodyPr>
          <a:lstStyle/>
          <a:p>
            <a:pPr marL="171450" indent="-171450">
              <a:buFont typeface="Arial" panose="020B0604020202020204" pitchFamily="34" charset="0"/>
              <a:buChar char="•"/>
            </a:pPr>
            <a:r>
              <a:rPr lang="zh-CN" altLang="en-US" sz="1050" dirty="0">
                <a:solidFill>
                  <a:srgbClr val="579879"/>
                </a:solidFill>
              </a:rPr>
              <a:t>HQ Livestream</a:t>
            </a:r>
          </a:p>
        </p:txBody>
      </p:sp>
      <p:sp>
        <p:nvSpPr>
          <p:cNvPr id="15" name="矩形 14">
            <a:extLst>
              <a:ext uri="{FF2B5EF4-FFF2-40B4-BE49-F238E27FC236}">
                <a16:creationId xmlns:a16="http://schemas.microsoft.com/office/drawing/2014/main" id="{F3177C97-1F8C-40BF-BD43-2D717B9F59F6}"/>
              </a:ext>
            </a:extLst>
          </p:cNvPr>
          <p:cNvSpPr/>
          <p:nvPr/>
        </p:nvSpPr>
        <p:spPr>
          <a:xfrm>
            <a:off x="5078067" y="6255322"/>
            <a:ext cx="1135247" cy="253916"/>
          </a:xfrm>
          <a:prstGeom prst="rect">
            <a:avLst/>
          </a:prstGeom>
        </p:spPr>
        <p:txBody>
          <a:bodyPr wrap="none">
            <a:spAutoFit/>
          </a:bodyPr>
          <a:lstStyle/>
          <a:p>
            <a:pPr marL="171450" indent="-171450">
              <a:buFont typeface="Arial" panose="020B0604020202020204" pitchFamily="34" charset="0"/>
              <a:buChar char="•"/>
            </a:pPr>
            <a:r>
              <a:rPr lang="en-US" altLang="zh-CN" sz="1050" dirty="0">
                <a:solidFill>
                  <a:schemeClr val="accent4"/>
                </a:solidFill>
              </a:rPr>
              <a:t>T4G Session</a:t>
            </a:r>
            <a:endParaRPr lang="zh-CN" altLang="en-US" sz="1050" dirty="0">
              <a:solidFill>
                <a:schemeClr val="accent4"/>
              </a:solidFill>
            </a:endParaRPr>
          </a:p>
        </p:txBody>
      </p:sp>
      <p:sp>
        <p:nvSpPr>
          <p:cNvPr id="16" name="矩形 15">
            <a:extLst>
              <a:ext uri="{FF2B5EF4-FFF2-40B4-BE49-F238E27FC236}">
                <a16:creationId xmlns:a16="http://schemas.microsoft.com/office/drawing/2014/main" id="{8B59EC48-737B-4BB8-A61F-0A497501E07D}"/>
              </a:ext>
            </a:extLst>
          </p:cNvPr>
          <p:cNvSpPr/>
          <p:nvPr/>
        </p:nvSpPr>
        <p:spPr>
          <a:xfrm>
            <a:off x="7683322" y="6255322"/>
            <a:ext cx="1040670" cy="253916"/>
          </a:xfrm>
          <a:prstGeom prst="rect">
            <a:avLst/>
          </a:prstGeom>
        </p:spPr>
        <p:txBody>
          <a:bodyPr wrap="none">
            <a:spAutoFit/>
          </a:bodyPr>
          <a:lstStyle/>
          <a:p>
            <a:pPr marL="171450" indent="-171450">
              <a:buFont typeface="Arial" panose="020B0604020202020204" pitchFamily="34" charset="0"/>
              <a:buChar char="•"/>
            </a:pPr>
            <a:r>
              <a:rPr lang="en-US" altLang="zh-CN" sz="1050" dirty="0">
                <a:solidFill>
                  <a:schemeClr val="bg2">
                    <a:lumMod val="50000"/>
                  </a:schemeClr>
                </a:solidFill>
              </a:rPr>
              <a:t>Break Time</a:t>
            </a:r>
            <a:endParaRPr lang="zh-CN" altLang="en-US" sz="1050" dirty="0">
              <a:solidFill>
                <a:schemeClr val="bg2">
                  <a:lumMod val="50000"/>
                </a:schemeClr>
              </a:solidFill>
            </a:endParaRPr>
          </a:p>
        </p:txBody>
      </p:sp>
      <p:sp>
        <p:nvSpPr>
          <p:cNvPr id="18" name="矩形 17">
            <a:extLst>
              <a:ext uri="{FF2B5EF4-FFF2-40B4-BE49-F238E27FC236}">
                <a16:creationId xmlns:a16="http://schemas.microsoft.com/office/drawing/2014/main" id="{F95BFE8C-7A57-4CAF-9483-8A3140043052}"/>
              </a:ext>
            </a:extLst>
          </p:cNvPr>
          <p:cNvSpPr/>
          <p:nvPr/>
        </p:nvSpPr>
        <p:spPr>
          <a:xfrm>
            <a:off x="6435998" y="6255322"/>
            <a:ext cx="1024639" cy="253916"/>
          </a:xfrm>
          <a:prstGeom prst="rect">
            <a:avLst/>
          </a:prstGeom>
        </p:spPr>
        <p:txBody>
          <a:bodyPr wrap="none">
            <a:spAutoFit/>
          </a:bodyPr>
          <a:lstStyle/>
          <a:p>
            <a:pPr marL="171450" indent="-171450">
              <a:buFont typeface="Arial" panose="020B0604020202020204" pitchFamily="34" charset="0"/>
              <a:buChar char="•"/>
            </a:pPr>
            <a:r>
              <a:rPr lang="en-US" altLang="zh-CN" sz="1050" dirty="0">
                <a:solidFill>
                  <a:schemeClr val="accent5"/>
                </a:solidFill>
              </a:rPr>
              <a:t>Self-Study</a:t>
            </a:r>
            <a:endParaRPr lang="zh-CN" altLang="en-US" sz="1050" dirty="0">
              <a:solidFill>
                <a:schemeClr val="accent5"/>
              </a:solidFill>
            </a:endParaRPr>
          </a:p>
        </p:txBody>
      </p:sp>
      <p:graphicFrame>
        <p:nvGraphicFramePr>
          <p:cNvPr id="3" name="表格 2">
            <a:extLst>
              <a:ext uri="{FF2B5EF4-FFF2-40B4-BE49-F238E27FC236}">
                <a16:creationId xmlns:a16="http://schemas.microsoft.com/office/drawing/2014/main" id="{CF2F1506-1960-4BC7-B284-163D32825637}"/>
              </a:ext>
            </a:extLst>
          </p:cNvPr>
          <p:cNvGraphicFramePr>
            <a:graphicFrameLocks noGrp="1"/>
          </p:cNvGraphicFramePr>
          <p:nvPr>
            <p:extLst>
              <p:ext uri="{D42A27DB-BD31-4B8C-83A1-F6EECF244321}">
                <p14:modId xmlns:p14="http://schemas.microsoft.com/office/powerpoint/2010/main" val="3388646069"/>
              </p:ext>
            </p:extLst>
          </p:nvPr>
        </p:nvGraphicFramePr>
        <p:xfrm>
          <a:off x="643379" y="1233905"/>
          <a:ext cx="10658600" cy="4894460"/>
        </p:xfrm>
        <a:graphic>
          <a:graphicData uri="http://schemas.openxmlformats.org/drawingml/2006/table">
            <a:tbl>
              <a:tblPr/>
              <a:tblGrid>
                <a:gridCol w="596007">
                  <a:extLst>
                    <a:ext uri="{9D8B030D-6E8A-4147-A177-3AD203B41FA5}">
                      <a16:colId xmlns:a16="http://schemas.microsoft.com/office/drawing/2014/main" val="2628621674"/>
                    </a:ext>
                  </a:extLst>
                </a:gridCol>
                <a:gridCol w="596007">
                  <a:extLst>
                    <a:ext uri="{9D8B030D-6E8A-4147-A177-3AD203B41FA5}">
                      <a16:colId xmlns:a16="http://schemas.microsoft.com/office/drawing/2014/main" val="2318085502"/>
                    </a:ext>
                  </a:extLst>
                </a:gridCol>
                <a:gridCol w="596007">
                  <a:extLst>
                    <a:ext uri="{9D8B030D-6E8A-4147-A177-3AD203B41FA5}">
                      <a16:colId xmlns:a16="http://schemas.microsoft.com/office/drawing/2014/main" val="1008014865"/>
                    </a:ext>
                  </a:extLst>
                </a:gridCol>
                <a:gridCol w="596007">
                  <a:extLst>
                    <a:ext uri="{9D8B030D-6E8A-4147-A177-3AD203B41FA5}">
                      <a16:colId xmlns:a16="http://schemas.microsoft.com/office/drawing/2014/main" val="3500810271"/>
                    </a:ext>
                  </a:extLst>
                </a:gridCol>
                <a:gridCol w="596007">
                  <a:extLst>
                    <a:ext uri="{9D8B030D-6E8A-4147-A177-3AD203B41FA5}">
                      <a16:colId xmlns:a16="http://schemas.microsoft.com/office/drawing/2014/main" val="3656181061"/>
                    </a:ext>
                  </a:extLst>
                </a:gridCol>
                <a:gridCol w="596007">
                  <a:extLst>
                    <a:ext uri="{9D8B030D-6E8A-4147-A177-3AD203B41FA5}">
                      <a16:colId xmlns:a16="http://schemas.microsoft.com/office/drawing/2014/main" val="664897917"/>
                    </a:ext>
                  </a:extLst>
                </a:gridCol>
                <a:gridCol w="1122482">
                  <a:extLst>
                    <a:ext uri="{9D8B030D-6E8A-4147-A177-3AD203B41FA5}">
                      <a16:colId xmlns:a16="http://schemas.microsoft.com/office/drawing/2014/main" val="606481297"/>
                    </a:ext>
                  </a:extLst>
                </a:gridCol>
                <a:gridCol w="993346">
                  <a:extLst>
                    <a:ext uri="{9D8B030D-6E8A-4147-A177-3AD203B41FA5}">
                      <a16:colId xmlns:a16="http://schemas.microsoft.com/office/drawing/2014/main" val="3296581576"/>
                    </a:ext>
                  </a:extLst>
                </a:gridCol>
                <a:gridCol w="993346">
                  <a:extLst>
                    <a:ext uri="{9D8B030D-6E8A-4147-A177-3AD203B41FA5}">
                      <a16:colId xmlns:a16="http://schemas.microsoft.com/office/drawing/2014/main" val="1836688022"/>
                    </a:ext>
                  </a:extLst>
                </a:gridCol>
                <a:gridCol w="993346">
                  <a:extLst>
                    <a:ext uri="{9D8B030D-6E8A-4147-A177-3AD203B41FA5}">
                      <a16:colId xmlns:a16="http://schemas.microsoft.com/office/drawing/2014/main" val="1881700879"/>
                    </a:ext>
                  </a:extLst>
                </a:gridCol>
                <a:gridCol w="993346">
                  <a:extLst>
                    <a:ext uri="{9D8B030D-6E8A-4147-A177-3AD203B41FA5}">
                      <a16:colId xmlns:a16="http://schemas.microsoft.com/office/drawing/2014/main" val="500036444"/>
                    </a:ext>
                  </a:extLst>
                </a:gridCol>
                <a:gridCol w="993346">
                  <a:extLst>
                    <a:ext uri="{9D8B030D-6E8A-4147-A177-3AD203B41FA5}">
                      <a16:colId xmlns:a16="http://schemas.microsoft.com/office/drawing/2014/main" val="2598613507"/>
                    </a:ext>
                  </a:extLst>
                </a:gridCol>
                <a:gridCol w="993346">
                  <a:extLst>
                    <a:ext uri="{9D8B030D-6E8A-4147-A177-3AD203B41FA5}">
                      <a16:colId xmlns:a16="http://schemas.microsoft.com/office/drawing/2014/main" val="655675236"/>
                    </a:ext>
                  </a:extLst>
                </a:gridCol>
              </a:tblGrid>
              <a:tr h="222530">
                <a:tc gridSpan="13">
                  <a:txBody>
                    <a:bodyPr/>
                    <a:lstStyle/>
                    <a:p>
                      <a:pPr algn="ctr" rtl="0" fontAlgn="ctr"/>
                      <a:r>
                        <a:rPr lang="en-US" sz="1300" b="0">
                          <a:effectLst/>
                          <a:latin typeface="Manrope" panose="00000500000000000000" pitchFamily="2" charset="0"/>
                        </a:rPr>
                        <a:t>18-1 Slovenia, Gabon, Iceland, Hungary &amp; Tunis Live Stream Timetable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22671543"/>
                  </a:ext>
                </a:extLst>
              </a:tr>
              <a:tr h="271848">
                <a:tc>
                  <a:txBody>
                    <a:bodyPr/>
                    <a:lstStyle/>
                    <a:p>
                      <a:pPr algn="ctr" rtl="0" fontAlgn="ctr"/>
                      <a:r>
                        <a:rPr lang="en-US" sz="800" b="1">
                          <a:solidFill>
                            <a:srgbClr val="FFFFFF"/>
                          </a:solidFill>
                          <a:effectLst/>
                          <a:latin typeface="Manrope" panose="00000500000000000000" pitchFamily="2" charset="0"/>
                        </a:rPr>
                        <a:t>China</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sz="800" b="1">
                          <a:solidFill>
                            <a:srgbClr val="FFFFFF"/>
                          </a:solidFill>
                          <a:effectLst/>
                          <a:latin typeface="Manrope" panose="00000500000000000000" pitchFamily="2" charset="0"/>
                        </a:rPr>
                        <a:t>Slovenia</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sz="800" b="1">
                          <a:solidFill>
                            <a:srgbClr val="FFFFFF"/>
                          </a:solidFill>
                          <a:effectLst/>
                          <a:latin typeface="Manrope" panose="00000500000000000000" pitchFamily="2" charset="0"/>
                        </a:rPr>
                        <a:t>Gabon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sz="800" b="1">
                          <a:solidFill>
                            <a:srgbClr val="FFFFFF"/>
                          </a:solidFill>
                          <a:effectLst/>
                          <a:latin typeface="Manrope" panose="00000500000000000000" pitchFamily="2" charset="0"/>
                        </a:rPr>
                        <a:t>Iceland</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sz="800" b="1">
                          <a:solidFill>
                            <a:srgbClr val="FFFFFF"/>
                          </a:solidFill>
                          <a:effectLst/>
                          <a:latin typeface="Manrope" panose="00000500000000000000" pitchFamily="2" charset="0"/>
                        </a:rPr>
                        <a:t>Hungary</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sz="800" b="1">
                          <a:solidFill>
                            <a:srgbClr val="FFFFFF"/>
                          </a:solidFill>
                          <a:effectLst/>
                          <a:latin typeface="Manrope" panose="00000500000000000000" pitchFamily="2" charset="0"/>
                        </a:rPr>
                        <a:t>Tunis</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altLang="zh-CN" sz="800" b="1">
                          <a:solidFill>
                            <a:srgbClr val="FFFFFF"/>
                          </a:solidFill>
                          <a:effectLst/>
                          <a:latin typeface="Manrope" panose="00000500000000000000" pitchFamily="2" charset="0"/>
                        </a:rPr>
                        <a:t>2023/11/6</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altLang="zh-CN" sz="800" b="1">
                          <a:solidFill>
                            <a:srgbClr val="FFFFFF"/>
                          </a:solidFill>
                          <a:effectLst/>
                          <a:latin typeface="Manrope" panose="00000500000000000000" pitchFamily="2" charset="0"/>
                        </a:rPr>
                        <a:t>2023/11/7</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altLang="zh-CN" sz="800" b="1">
                          <a:solidFill>
                            <a:srgbClr val="FFFFFF"/>
                          </a:solidFill>
                          <a:effectLst/>
                          <a:latin typeface="Manrope" panose="00000500000000000000" pitchFamily="2" charset="0"/>
                        </a:rPr>
                        <a:t>2023/11/8</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altLang="zh-CN" sz="800" b="1">
                          <a:solidFill>
                            <a:srgbClr val="FFFFFF"/>
                          </a:solidFill>
                          <a:effectLst/>
                          <a:latin typeface="Manrope" panose="00000500000000000000" pitchFamily="2" charset="0"/>
                        </a:rPr>
                        <a:t>2023/11/9</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altLang="zh-CN" sz="800" b="1">
                          <a:solidFill>
                            <a:srgbClr val="FFFFFF"/>
                          </a:solidFill>
                          <a:effectLst/>
                          <a:latin typeface="Manrope" panose="00000500000000000000" pitchFamily="2" charset="0"/>
                        </a:rPr>
                        <a:t>2023/11/10</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altLang="zh-CN" sz="800" b="1">
                          <a:solidFill>
                            <a:srgbClr val="FFFFFF"/>
                          </a:solidFill>
                          <a:effectLst/>
                          <a:latin typeface="Manrope" panose="00000500000000000000" pitchFamily="2" charset="0"/>
                        </a:rPr>
                        <a:t>2023/11/12</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tc>
                  <a:txBody>
                    <a:bodyPr/>
                    <a:lstStyle/>
                    <a:p>
                      <a:pPr algn="ctr" rtl="0" fontAlgn="ctr"/>
                      <a:r>
                        <a:rPr lang="en-US" altLang="zh-CN" sz="800" b="1">
                          <a:solidFill>
                            <a:srgbClr val="FFFFFF"/>
                          </a:solidFill>
                          <a:effectLst/>
                          <a:latin typeface="Manrope" panose="00000500000000000000" pitchFamily="2" charset="0"/>
                        </a:rPr>
                        <a:t>2023/11/13</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2F75B5"/>
                    </a:solidFill>
                  </a:tcPr>
                </a:tc>
                <a:extLst>
                  <a:ext uri="{0D108BD9-81ED-4DB2-BD59-A6C34878D82A}">
                    <a16:rowId xmlns:a16="http://schemas.microsoft.com/office/drawing/2014/main" val="3876176644"/>
                  </a:ext>
                </a:extLst>
              </a:tr>
              <a:tr h="271848">
                <a:tc>
                  <a:txBody>
                    <a:bodyPr/>
                    <a:lstStyle/>
                    <a:p>
                      <a:pPr algn="ctr" rtl="0" fontAlgn="ctr"/>
                      <a:r>
                        <a:rPr lang="en-US" sz="800" b="0">
                          <a:solidFill>
                            <a:srgbClr val="1F4E78"/>
                          </a:solidFill>
                          <a:effectLst/>
                          <a:latin typeface="Manrope" panose="00000500000000000000" pitchFamily="2" charset="0"/>
                        </a:rPr>
                        <a:t>(UTC+8)</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(UTC+2)</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(UTC+1)</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(UTC+0)</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(UTC+2)</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(UTC+1)</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DAY 1</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Day 2</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DAY 3</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DAY 4</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DAY 5</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Weekend</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solidFill>
                            <a:srgbClr val="1F4E78"/>
                          </a:solidFill>
                          <a:effectLst/>
                          <a:latin typeface="Manrope" panose="00000500000000000000" pitchFamily="2" charset="0"/>
                        </a:rPr>
                        <a:t>DAY 8</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05682456"/>
                  </a:ext>
                </a:extLst>
              </a:tr>
              <a:tr h="271848">
                <a:tc>
                  <a:txBody>
                    <a:bodyPr/>
                    <a:lstStyle/>
                    <a:p>
                      <a:pPr algn="ctr" rtl="0" fontAlgn="ctr"/>
                      <a:r>
                        <a:rPr lang="en-US" sz="800" b="0">
                          <a:effectLst/>
                          <a:latin typeface="Manrope" panose="00000500000000000000" pitchFamily="2" charset="0"/>
                        </a:rPr>
                        <a:t>15:50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9:50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8:50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7:50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9:50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8:50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Morning check-in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Morning check-in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Morning check-in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Morning check-in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Morning check-in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altLang="zh-CN" sz="800" b="0">
                          <a:effectLst/>
                          <a:latin typeface="Manrope" panose="00000500000000000000" pitchFamily="2" charset="0"/>
                        </a:rPr>
                        <a:t>/</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Morning check-in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extLst>
                  <a:ext uri="{0D108BD9-81ED-4DB2-BD59-A6C34878D82A}">
                    <a16:rowId xmlns:a16="http://schemas.microsoft.com/office/drawing/2014/main" val="4012591006"/>
                  </a:ext>
                </a:extLst>
              </a:tr>
              <a:tr h="370883">
                <a:tc>
                  <a:txBody>
                    <a:bodyPr/>
                    <a:lstStyle/>
                    <a:p>
                      <a:pPr algn="ctr" rtl="0" fontAlgn="ctr"/>
                      <a:r>
                        <a:rPr lang="en-US" sz="800" b="0">
                          <a:effectLst/>
                          <a:latin typeface="Manrope" panose="00000500000000000000" pitchFamily="2" charset="0"/>
                        </a:rPr>
                        <a:t>16:00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8:00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Program Kick Off</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rowSpan="4">
                  <a:txBody>
                    <a:bodyPr/>
                    <a:lstStyle/>
                    <a:p>
                      <a:pPr algn="ctr" rtl="0" fontAlgn="ctr"/>
                      <a:r>
                        <a:rPr lang="en-US" sz="800" b="0" dirty="0">
                          <a:effectLst/>
                          <a:latin typeface="Manrope" panose="00000500000000000000" pitchFamily="2" charset="0"/>
                        </a:rPr>
                        <a:t>Leadership</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rowSpan="3">
                  <a:txBody>
                    <a:bodyPr/>
                    <a:lstStyle/>
                    <a:p>
                      <a:pPr algn="ctr" rtl="0" fontAlgn="ctr"/>
                      <a:r>
                        <a:rPr lang="en-US" sz="800" b="0">
                          <a:effectLst/>
                          <a:latin typeface="Manrope" panose="00000500000000000000" pitchFamily="2" charset="0"/>
                        </a:rPr>
                        <a:t>Round Table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rowSpan="2">
                  <a:txBody>
                    <a:bodyPr/>
                    <a:lstStyle/>
                    <a:p>
                      <a:pPr algn="ctr" rtl="0" fontAlgn="ctr"/>
                      <a:r>
                        <a:rPr lang="en-US" sz="800" b="0">
                          <a:effectLst/>
                          <a:latin typeface="Manrope" panose="00000500000000000000" pitchFamily="2" charset="0"/>
                        </a:rPr>
                        <a:t>China Insights</a:t>
                      </a:r>
                      <a:br>
                        <a:rPr lang="en-US" sz="800" b="0">
                          <a:effectLst/>
                          <a:latin typeface="Manrope" panose="00000500000000000000" pitchFamily="2" charset="0"/>
                        </a:rPr>
                      </a:br>
                      <a:r>
                        <a:rPr lang="en-US" sz="800" b="0">
                          <a:effectLst/>
                          <a:latin typeface="Manrope" panose="00000500000000000000" pitchFamily="2" charset="0"/>
                        </a:rPr>
                        <a:t>AIESEC</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rowSpan="2">
                  <a:txBody>
                    <a:bodyPr/>
                    <a:lstStyle/>
                    <a:p>
                      <a:pPr algn="ctr" rtl="0" fontAlgn="ctr"/>
                      <a:r>
                        <a:rPr lang="en-US" sz="800" b="0">
                          <a:effectLst/>
                          <a:latin typeface="Manrope" panose="00000500000000000000" pitchFamily="2" charset="0"/>
                        </a:rPr>
                        <a:t>Huawei Exhibition Hall Visit</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rowSpan="2">
                  <a:txBody>
                    <a:bodyPr/>
                    <a:lstStyle/>
                    <a:p>
                      <a:pPr algn="ctr" rtl="0" fontAlgn="ctr"/>
                      <a:r>
                        <a:rPr lang="en-US" sz="800" b="0">
                          <a:effectLst/>
                          <a:latin typeface="Manrope" panose="00000500000000000000" pitchFamily="2" charset="0"/>
                        </a:rPr>
                        <a:t>“Tech4Good” </a:t>
                      </a:r>
                      <a:br>
                        <a:rPr lang="en-US" sz="800" b="0">
                          <a:effectLst/>
                          <a:latin typeface="Manrope" panose="00000500000000000000" pitchFamily="2" charset="0"/>
                        </a:rPr>
                      </a:br>
                      <a:r>
                        <a:rPr lang="en-US" sz="800" b="0">
                          <a:effectLst/>
                          <a:latin typeface="Manrope" panose="00000500000000000000" pitchFamily="2" charset="0"/>
                        </a:rPr>
                        <a:t>Rehearsal </a:t>
                      </a:r>
                      <a:br>
                        <a:rPr lang="en-US" sz="800" b="0">
                          <a:effectLst/>
                          <a:latin typeface="Manrope" panose="00000500000000000000" pitchFamily="2" charset="0"/>
                        </a:rPr>
                      </a:br>
                      <a:r>
                        <a:rPr lang="en-US" sz="800" b="0">
                          <a:effectLst/>
                          <a:latin typeface="Manrope" panose="00000500000000000000" pitchFamily="2" charset="0"/>
                        </a:rPr>
                        <a:t>(Optional)</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D966"/>
                    </a:solidFill>
                  </a:tcPr>
                </a:tc>
                <a:tc rowSpan="3">
                  <a:txBody>
                    <a:bodyPr/>
                    <a:lstStyle/>
                    <a:p>
                      <a:pPr algn="ctr" rtl="0" fontAlgn="ctr"/>
                      <a:r>
                        <a:rPr lang="en-US" sz="800" b="0">
                          <a:effectLst/>
                          <a:latin typeface="Manrope" panose="00000500000000000000" pitchFamily="2" charset="0"/>
                        </a:rPr>
                        <a:t>“Tech4Good”</a:t>
                      </a:r>
                      <a:br>
                        <a:rPr lang="en-US" sz="800" b="0">
                          <a:effectLst/>
                          <a:latin typeface="Manrope" panose="00000500000000000000" pitchFamily="2" charset="0"/>
                        </a:rPr>
                      </a:br>
                      <a:r>
                        <a:rPr lang="en-US" sz="800" b="0">
                          <a:effectLst/>
                          <a:latin typeface="Manrope" panose="00000500000000000000" pitchFamily="2" charset="0"/>
                        </a:rPr>
                        <a:t>Pitch Day</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D966"/>
                    </a:solidFill>
                  </a:tcPr>
                </a:tc>
                <a:extLst>
                  <a:ext uri="{0D108BD9-81ED-4DB2-BD59-A6C34878D82A}">
                    <a16:rowId xmlns:a16="http://schemas.microsoft.com/office/drawing/2014/main" val="2264196473"/>
                  </a:ext>
                </a:extLst>
              </a:tr>
              <a:tr h="370883">
                <a:tc>
                  <a:txBody>
                    <a:bodyPr/>
                    <a:lstStyle/>
                    <a:p>
                      <a:pPr algn="ctr" rtl="0" fontAlgn="ctr"/>
                      <a:r>
                        <a:rPr lang="en-US" sz="800" b="0">
                          <a:effectLst/>
                          <a:latin typeface="Manrope" panose="00000500000000000000" pitchFamily="2" charset="0"/>
                        </a:rPr>
                        <a:t>16:30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8:30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rowSpan="2">
                  <a:txBody>
                    <a:bodyPr/>
                    <a:lstStyle/>
                    <a:p>
                      <a:pPr algn="ctr" rtl="0" fontAlgn="ctr"/>
                      <a:r>
                        <a:rPr lang="en-US" sz="800" b="0">
                          <a:effectLst/>
                          <a:latin typeface="Manrope" panose="00000500000000000000" pitchFamily="2" charset="0"/>
                        </a:rPr>
                        <a:t>“Tech4Good” </a:t>
                      </a:r>
                      <a:br>
                        <a:rPr lang="en-US" sz="800" b="0">
                          <a:effectLst/>
                          <a:latin typeface="Manrope" panose="00000500000000000000" pitchFamily="2" charset="0"/>
                        </a:rPr>
                      </a:br>
                      <a:r>
                        <a:rPr lang="en-US" sz="800" b="0">
                          <a:effectLst/>
                          <a:latin typeface="Manrope" panose="00000500000000000000" pitchFamily="2" charset="0"/>
                        </a:rPr>
                        <a:t>Introduction</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D966"/>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650070211"/>
                  </a:ext>
                </a:extLst>
              </a:tr>
              <a:tr h="407772">
                <a:tc>
                  <a:txBody>
                    <a:bodyPr/>
                    <a:lstStyle/>
                    <a:p>
                      <a:pPr algn="ctr" rtl="0" fontAlgn="ctr"/>
                      <a:r>
                        <a:rPr lang="en-US" sz="800" b="0">
                          <a:effectLst/>
                          <a:latin typeface="Manrope" panose="00000500000000000000" pitchFamily="2" charset="0"/>
                        </a:rPr>
                        <a:t>17:00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algn="ctr" rtl="0" fontAlgn="ctr"/>
                      <a:r>
                        <a:rPr lang="en-US" sz="800" b="0">
                          <a:effectLst/>
                          <a:latin typeface="Manrope" panose="00000500000000000000" pitchFamily="2" charset="0"/>
                        </a:rPr>
                        <a:t>Tech Talk</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a:txBody>
                    <a:bodyPr/>
                    <a:lstStyle/>
                    <a:p>
                      <a:pPr algn="ctr" rtl="0" fontAlgn="ctr"/>
                      <a:r>
                        <a:rPr lang="en-US" sz="800" b="0">
                          <a:effectLst/>
                          <a:latin typeface="Manrope" panose="00000500000000000000" pitchFamily="2" charset="0"/>
                        </a:rPr>
                        <a:t>Cross-cultural Exchange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a:txBody>
                    <a:bodyPr/>
                    <a:lstStyle/>
                    <a:p>
                      <a:pPr algn="ctr" rtl="0" fontAlgn="ctr"/>
                      <a:r>
                        <a:rPr lang="en-US" sz="800" b="0">
                          <a:effectLst/>
                          <a:latin typeface="Manrope" panose="00000500000000000000" pitchFamily="2" charset="0"/>
                        </a:rPr>
                        <a:t>Break Time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vMerge="1">
                  <a:txBody>
                    <a:bodyPr/>
                    <a:lstStyle/>
                    <a:p>
                      <a:endParaRPr lang="zh-CN" altLang="en-US"/>
                    </a:p>
                  </a:txBody>
                  <a:tcPr/>
                </a:tc>
                <a:extLst>
                  <a:ext uri="{0D108BD9-81ED-4DB2-BD59-A6C34878D82A}">
                    <a16:rowId xmlns:a16="http://schemas.microsoft.com/office/drawing/2014/main" val="672718562"/>
                  </a:ext>
                </a:extLst>
              </a:tr>
              <a:tr h="407772">
                <a:tc>
                  <a:txBody>
                    <a:bodyPr/>
                    <a:lstStyle/>
                    <a:p>
                      <a:pPr algn="ctr" rtl="0" fontAlgn="ctr"/>
                      <a:r>
                        <a:rPr lang="en-US" sz="800" b="0">
                          <a:effectLst/>
                          <a:latin typeface="Manrope" panose="00000500000000000000" pitchFamily="2" charset="0"/>
                        </a:rPr>
                        <a:t>17:30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9:30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Team Building/</a:t>
                      </a:r>
                      <a:br>
                        <a:rPr lang="en-US" sz="800" b="0">
                          <a:effectLst/>
                          <a:latin typeface="Manrope" panose="00000500000000000000" pitchFamily="2" charset="0"/>
                        </a:rPr>
                      </a:br>
                      <a:r>
                        <a:rPr lang="en-US" sz="800" b="0">
                          <a:effectLst/>
                          <a:latin typeface="Manrope" panose="00000500000000000000" pitchFamily="2" charset="0"/>
                        </a:rPr>
                        <a:t>Break Time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vMerge="1">
                  <a:txBody>
                    <a:bodyPr/>
                    <a:lstStyle/>
                    <a:p>
                      <a:endParaRPr lang="zh-CN" altLang="en-US"/>
                    </a:p>
                  </a:txBody>
                  <a:tcPr/>
                </a:tc>
                <a:tc>
                  <a:txBody>
                    <a:bodyPr/>
                    <a:lstStyle/>
                    <a:p>
                      <a:pPr algn="ctr" rtl="0" fontAlgn="ctr"/>
                      <a:r>
                        <a:rPr lang="it-IT" sz="800" b="0">
                          <a:effectLst/>
                          <a:latin typeface="Manrope" panose="00000500000000000000" pitchFamily="2" charset="0"/>
                        </a:rPr>
                        <a:t>AI + Digital Power</a:t>
                      </a:r>
                      <a:br>
                        <a:rPr lang="it-IT" sz="800" b="0">
                          <a:effectLst/>
                          <a:latin typeface="Manrope" panose="00000500000000000000" pitchFamily="2" charset="0"/>
                        </a:rPr>
                      </a:br>
                      <a:r>
                        <a:rPr lang="it-IT" sz="800" b="0">
                          <a:effectLst/>
                          <a:latin typeface="Manrope" panose="00000500000000000000" pitchFamily="2" charset="0"/>
                        </a:rPr>
                        <a:t>Q&amp;A</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vMerge="1">
                  <a:txBody>
                    <a:bodyPr/>
                    <a:lstStyle/>
                    <a:p>
                      <a:endParaRPr lang="zh-CN" altLang="en-US"/>
                    </a:p>
                  </a:txBody>
                  <a:tcPr/>
                </a:tc>
                <a:tc>
                  <a:txBody>
                    <a:bodyPr/>
                    <a:lstStyle/>
                    <a:p>
                      <a:pPr algn="ctr" rtl="0" fontAlgn="ctr"/>
                      <a:r>
                        <a:rPr lang="en-US" sz="800" b="0">
                          <a:effectLst/>
                          <a:latin typeface="Manrope" panose="00000500000000000000" pitchFamily="2" charset="0"/>
                        </a:rPr>
                        <a:t>5G + Cloud Computing Q&amp;A</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BF1DE"/>
                    </a:solidFill>
                  </a:tcPr>
                </a:tc>
                <a:tc rowSpan="4">
                  <a:txBody>
                    <a:bodyPr/>
                    <a:lstStyle/>
                    <a:p>
                      <a:pPr algn="ctr" rtl="0" fontAlgn="ctr"/>
                      <a:r>
                        <a:rPr lang="en-US" sz="800" b="0">
                          <a:effectLst/>
                          <a:latin typeface="Manrope" panose="00000500000000000000" pitchFamily="2" charset="0"/>
                        </a:rPr>
                        <a:t>Seeds Academy:</a:t>
                      </a:r>
                      <a:br>
                        <a:rPr lang="en-US" sz="800" b="0">
                          <a:effectLst/>
                          <a:latin typeface="Manrope" panose="00000500000000000000" pitchFamily="2" charset="0"/>
                        </a:rPr>
                      </a:br>
                      <a:r>
                        <a:rPr lang="en-US" sz="800" b="0">
                          <a:effectLst/>
                          <a:latin typeface="Manrope" panose="00000500000000000000" pitchFamily="2" charset="0"/>
                        </a:rPr>
                        <a:t>Exam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DEBF7"/>
                    </a:solidFill>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62081429"/>
                  </a:ext>
                </a:extLst>
              </a:tr>
              <a:tr h="370883">
                <a:tc>
                  <a:txBody>
                    <a:bodyPr/>
                    <a:lstStyle/>
                    <a:p>
                      <a:pPr algn="ctr" rtl="0" fontAlgn="ctr"/>
                      <a:r>
                        <a:rPr lang="en-US" sz="800" b="0">
                          <a:effectLst/>
                          <a:latin typeface="Manrope" panose="00000500000000000000" pitchFamily="2" charset="0"/>
                        </a:rPr>
                        <a:t>18:00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11:00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Seeds Academy: AI</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DEBF7"/>
                    </a:solidFill>
                  </a:tcPr>
                </a:tc>
                <a:tc>
                  <a:txBody>
                    <a:bodyPr/>
                    <a:lstStyle/>
                    <a:p>
                      <a:pPr algn="ctr" rtl="0" fontAlgn="ctr"/>
                      <a:r>
                        <a:rPr lang="en-US" sz="800" b="0">
                          <a:effectLst/>
                          <a:latin typeface="Manrope" panose="00000500000000000000" pitchFamily="2" charset="0"/>
                        </a:rPr>
                        <a:t>Break Time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Break Time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Break Time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a:txBody>
                    <a:bodyPr/>
                    <a:lstStyle/>
                    <a:p>
                      <a:pPr algn="ctr" rtl="0" fontAlgn="ctr"/>
                      <a:r>
                        <a:rPr lang="en-US" sz="800" b="0">
                          <a:effectLst/>
                          <a:latin typeface="Manrope" panose="00000500000000000000" pitchFamily="2" charset="0"/>
                        </a:rPr>
                        <a:t>Break Time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vMerge="1">
                  <a:txBody>
                    <a:bodyPr/>
                    <a:lstStyle/>
                    <a:p>
                      <a:endParaRPr lang="zh-CN" altLang="en-US"/>
                    </a:p>
                  </a:txBody>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80250757"/>
                  </a:ext>
                </a:extLst>
              </a:tr>
              <a:tr h="370883">
                <a:tc>
                  <a:txBody>
                    <a:bodyPr/>
                    <a:lstStyle/>
                    <a:p>
                      <a:pPr algn="ctr" rtl="0" fontAlgn="ctr"/>
                      <a:r>
                        <a:rPr lang="en-US" sz="800" b="0">
                          <a:effectLst/>
                          <a:latin typeface="Manrope" panose="00000500000000000000" pitchFamily="2" charset="0"/>
                        </a:rPr>
                        <a:t>18:30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10:30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11:30 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rowSpan="3">
                  <a:txBody>
                    <a:bodyPr/>
                    <a:lstStyle/>
                    <a:p>
                      <a:pPr rtl="0" fontAlgn="ctr"/>
                      <a:endParaRPr lang="zh-CN" altLang="en-US" sz="1600">
                        <a:effectLst/>
                      </a:endParaRP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rowSpan="2">
                  <a:txBody>
                    <a:bodyPr/>
                    <a:lstStyle/>
                    <a:p>
                      <a:pPr algn="ctr" rtl="0" fontAlgn="ctr"/>
                      <a:r>
                        <a:rPr lang="en-US" sz="800" b="0">
                          <a:effectLst/>
                          <a:latin typeface="Manrope" panose="00000500000000000000" pitchFamily="2" charset="0"/>
                        </a:rPr>
                        <a:t>“Tech4Good” Problem + Theme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D966"/>
                    </a:solidFill>
                  </a:tcPr>
                </a:tc>
                <a:tc rowSpan="2">
                  <a:txBody>
                    <a:bodyPr/>
                    <a:lstStyle/>
                    <a:p>
                      <a:pPr algn="ctr" rtl="0" fontAlgn="ctr"/>
                      <a:r>
                        <a:rPr lang="en-US" sz="800" b="0">
                          <a:effectLst/>
                          <a:latin typeface="Manrope" panose="00000500000000000000" pitchFamily="2" charset="0"/>
                        </a:rPr>
                        <a:t>“Tech4Good”</a:t>
                      </a:r>
                      <a:br>
                        <a:rPr lang="en-US" sz="800" b="0">
                          <a:effectLst/>
                          <a:latin typeface="Manrope" panose="00000500000000000000" pitchFamily="2" charset="0"/>
                        </a:rPr>
                      </a:br>
                      <a:r>
                        <a:rPr lang="en-US" sz="800" b="0">
                          <a:effectLst/>
                          <a:latin typeface="Manrope" panose="00000500000000000000" pitchFamily="2" charset="0"/>
                        </a:rPr>
                        <a:t>Solutions</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D966"/>
                    </a:solidFill>
                  </a:tcPr>
                </a:tc>
                <a:tc rowSpan="2">
                  <a:txBody>
                    <a:bodyPr/>
                    <a:lstStyle/>
                    <a:p>
                      <a:pPr algn="ctr" rtl="0" fontAlgn="ctr"/>
                      <a:r>
                        <a:rPr lang="en-US" sz="800" b="0">
                          <a:effectLst/>
                          <a:latin typeface="Manrope" panose="00000500000000000000" pitchFamily="2" charset="0"/>
                        </a:rPr>
                        <a:t>“Tech4Good” </a:t>
                      </a:r>
                      <a:br>
                        <a:rPr lang="en-US" sz="800" b="0">
                          <a:effectLst/>
                          <a:latin typeface="Manrope" panose="00000500000000000000" pitchFamily="2" charset="0"/>
                        </a:rPr>
                      </a:br>
                      <a:r>
                        <a:rPr lang="en-US" sz="800" b="0">
                          <a:effectLst/>
                          <a:latin typeface="Manrope" panose="00000500000000000000" pitchFamily="2" charset="0"/>
                        </a:rPr>
                        <a:t>Business Model</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D966"/>
                    </a:solidFill>
                  </a:tcPr>
                </a:tc>
                <a:tc rowSpan="2">
                  <a:txBody>
                    <a:bodyPr/>
                    <a:lstStyle/>
                    <a:p>
                      <a:pPr algn="ctr" rtl="0" fontAlgn="ctr"/>
                      <a:r>
                        <a:rPr lang="en-US" sz="800" b="0">
                          <a:effectLst/>
                          <a:latin typeface="Manrope" panose="00000500000000000000" pitchFamily="2" charset="0"/>
                        </a:rPr>
                        <a:t>“Tech4Good” </a:t>
                      </a:r>
                      <a:br>
                        <a:rPr lang="en-US" sz="800" b="0">
                          <a:effectLst/>
                          <a:latin typeface="Manrope" panose="00000500000000000000" pitchFamily="2" charset="0"/>
                        </a:rPr>
                      </a:br>
                      <a:r>
                        <a:rPr lang="en-US" sz="800" b="0">
                          <a:effectLst/>
                          <a:latin typeface="Manrope" panose="00000500000000000000" pitchFamily="2" charset="0"/>
                        </a:rPr>
                        <a:t>Peer Review</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D966"/>
                    </a:solidFill>
                  </a:tcPr>
                </a:tc>
                <a:tc vMerge="1">
                  <a:txBody>
                    <a:bodyPr/>
                    <a:lstStyle/>
                    <a:p>
                      <a:endParaRPr lang="zh-CN" altLang="en-US"/>
                    </a:p>
                  </a:txBody>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793351721"/>
                  </a:ext>
                </a:extLst>
              </a:tr>
              <a:tr h="370883">
                <a:tc>
                  <a:txBody>
                    <a:bodyPr/>
                    <a:lstStyle/>
                    <a:p>
                      <a:pPr algn="ctr" rtl="0" fontAlgn="ctr"/>
                      <a:r>
                        <a:rPr lang="en-US" sz="800" b="0">
                          <a:effectLst/>
                          <a:latin typeface="Manrope" panose="00000500000000000000" pitchFamily="2" charset="0"/>
                        </a:rPr>
                        <a:t>19:00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13:00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13:00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12:00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rtl="0" fontAlgn="ctr"/>
                      <a:endParaRPr lang="zh-CN" altLang="en-US" sz="1600">
                        <a:effectLst/>
                      </a:endParaRP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91644690"/>
                  </a:ext>
                </a:extLst>
              </a:tr>
              <a:tr h="543696">
                <a:tc>
                  <a:txBody>
                    <a:bodyPr/>
                    <a:lstStyle/>
                    <a:p>
                      <a:pPr algn="ctr" rtl="0" fontAlgn="ctr"/>
                      <a:r>
                        <a:rPr lang="en-US" sz="800" b="0">
                          <a:effectLst/>
                          <a:latin typeface="Manrope" panose="00000500000000000000" pitchFamily="2" charset="0"/>
                        </a:rPr>
                        <a:t>19:30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13:30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11:30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13:30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ctr"/>
                      <a:r>
                        <a:rPr lang="en-US" sz="800" b="0">
                          <a:effectLst/>
                          <a:latin typeface="Manrope" panose="00000500000000000000" pitchFamily="2" charset="0"/>
                        </a:rPr>
                        <a:t>12:30 PM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vMerge="1">
                  <a:txBody>
                    <a:bodyPr/>
                    <a:lstStyle/>
                    <a:p>
                      <a:endParaRPr lang="zh-CN" altLang="en-US"/>
                    </a:p>
                  </a:txBody>
                  <a:tcPr/>
                </a:tc>
                <a:tc>
                  <a:txBody>
                    <a:bodyPr/>
                    <a:lstStyle/>
                    <a:p>
                      <a:pPr algn="ctr" rtl="0" fontAlgn="ctr"/>
                      <a:r>
                        <a:rPr lang="en-US" sz="800" b="0">
                          <a:effectLst/>
                          <a:latin typeface="Manrope" panose="00000500000000000000" pitchFamily="2" charset="0"/>
                        </a:rPr>
                        <a:t>Seeds Academy: Digital Power</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DEBF7"/>
                    </a:solidFill>
                  </a:tcPr>
                </a:tc>
                <a:tc>
                  <a:txBody>
                    <a:bodyPr/>
                    <a:lstStyle/>
                    <a:p>
                      <a:pPr algn="ctr" rtl="0" fontAlgn="ctr"/>
                      <a:r>
                        <a:rPr lang="en-US" sz="800" b="0">
                          <a:effectLst/>
                          <a:latin typeface="Manrope" panose="00000500000000000000" pitchFamily="2" charset="0"/>
                        </a:rPr>
                        <a:t>Seeds Academy: 5G</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DEBF7"/>
                    </a:solidFill>
                  </a:tcPr>
                </a:tc>
                <a:tc>
                  <a:txBody>
                    <a:bodyPr/>
                    <a:lstStyle/>
                    <a:p>
                      <a:pPr algn="ctr" rtl="0" fontAlgn="ctr"/>
                      <a:r>
                        <a:rPr lang="en-US" sz="800" b="0">
                          <a:effectLst/>
                          <a:latin typeface="Manrope" panose="00000500000000000000" pitchFamily="2" charset="0"/>
                        </a:rPr>
                        <a:t>Seeds Academy: Cloud Computing</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DEBF7"/>
                    </a:solidFill>
                  </a:tcPr>
                </a:tc>
                <a:tc>
                  <a:txBody>
                    <a:bodyPr/>
                    <a:lstStyle/>
                    <a:p>
                      <a:pPr rtl="0" fontAlgn="ctr"/>
                      <a:endParaRPr lang="zh-CN" altLang="en-US" sz="1600">
                        <a:effectLst/>
                      </a:endParaRP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endParaRPr lang="zh-CN" altLang="en-US" sz="1600">
                        <a:effectLst/>
                      </a:endParaRP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endParaRPr lang="zh-CN" altLang="en-US" sz="1600">
                        <a:effectLst/>
                      </a:endParaRP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48436171"/>
                  </a:ext>
                </a:extLst>
              </a:tr>
              <a:tr h="370883">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58782922"/>
                  </a:ext>
                </a:extLst>
              </a:tr>
              <a:tr h="271848">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ctr"/>
                      <a:endParaRPr lang="zh-CN" altLang="en-US" sz="1600">
                        <a:effectLst/>
                      </a:endParaRP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endParaRPr lang="zh-CN" altLang="en-US" sz="160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gridSpan="2">
                  <a:txBody>
                    <a:bodyPr/>
                    <a:lstStyle/>
                    <a:p>
                      <a:pPr algn="ctr" rtl="0" fontAlgn="ctr"/>
                      <a:r>
                        <a:rPr lang="en-US" sz="800" b="0">
                          <a:effectLst/>
                          <a:latin typeface="Manrope" panose="00000500000000000000" pitchFamily="2" charset="0"/>
                        </a:rPr>
                        <a:t>HQ Livestream</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6E0B4"/>
                    </a:solidFill>
                  </a:tcPr>
                </a:tc>
                <a:tc hMerge="1">
                  <a:txBody>
                    <a:bodyPr/>
                    <a:lstStyle/>
                    <a:p>
                      <a:endParaRPr lang="zh-CN" altLang="en-US"/>
                    </a:p>
                  </a:txBody>
                  <a:tcPr/>
                </a:tc>
                <a:tc gridSpan="2">
                  <a:txBody>
                    <a:bodyPr/>
                    <a:lstStyle/>
                    <a:p>
                      <a:pPr algn="ctr" rtl="0" fontAlgn="ctr"/>
                      <a:r>
                        <a:rPr lang="en-US" sz="800" b="0">
                          <a:effectLst/>
                          <a:latin typeface="Manrope" panose="00000500000000000000" pitchFamily="2" charset="0"/>
                        </a:rPr>
                        <a:t>Self-Study (Flexible)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FE2F3"/>
                    </a:solidFill>
                  </a:tcPr>
                </a:tc>
                <a:tc hMerge="1">
                  <a:txBody>
                    <a:bodyPr/>
                    <a:lstStyle/>
                    <a:p>
                      <a:endParaRPr lang="zh-CN" altLang="en-US"/>
                    </a:p>
                  </a:txBody>
                  <a:tcPr/>
                </a:tc>
                <a:tc gridSpan="2">
                  <a:txBody>
                    <a:bodyPr/>
                    <a:lstStyle/>
                    <a:p>
                      <a:pPr algn="ctr" rtl="0" fontAlgn="ctr"/>
                      <a:r>
                        <a:rPr lang="en-US" sz="800" b="0">
                          <a:effectLst/>
                          <a:latin typeface="Manrope" panose="00000500000000000000" pitchFamily="2" charset="0"/>
                        </a:rPr>
                        <a:t>Break Time</a:t>
                      </a:r>
                    </a:p>
                  </a:txBody>
                  <a:tcPr marL="19960" marR="19960" marT="0" marB="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EDED"/>
                    </a:solidFill>
                  </a:tcPr>
                </a:tc>
                <a:tc hMerge="1">
                  <a:txBody>
                    <a:bodyPr/>
                    <a:lstStyle/>
                    <a:p>
                      <a:endParaRPr lang="zh-CN" altLang="en-US"/>
                    </a:p>
                  </a:txBody>
                  <a:tcPr/>
                </a:tc>
                <a:tc>
                  <a:txBody>
                    <a:bodyPr/>
                    <a:lstStyle/>
                    <a:p>
                      <a:pPr rtl="0" fontAlgn="b"/>
                      <a:endParaRPr lang="zh-CN" altLang="en-US" sz="1600" dirty="0">
                        <a:effectLst/>
                      </a:endParaRPr>
                    </a:p>
                  </a:txBody>
                  <a:tcPr marL="19960" marR="19960" marT="0" marB="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8209513"/>
                  </a:ext>
                </a:extLst>
              </a:tr>
            </a:tbl>
          </a:graphicData>
        </a:graphic>
      </p:graphicFrame>
    </p:spTree>
    <p:extLst>
      <p:ext uri="{BB962C8B-B14F-4D97-AF65-F5344CB8AC3E}">
        <p14:creationId xmlns:p14="http://schemas.microsoft.com/office/powerpoint/2010/main" val="10221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5CF2688-8DB4-441E-9C8E-8DC5A3B56B7C}"/>
              </a:ext>
            </a:extLst>
          </p:cNvPr>
          <p:cNvSpPr>
            <a:spLocks noGrp="1"/>
          </p:cNvSpPr>
          <p:nvPr>
            <p:ph type="body" sz="quarter" idx="21"/>
          </p:nvPr>
        </p:nvSpPr>
        <p:spPr/>
        <p:txBody>
          <a:bodyPr/>
          <a:lstStyle/>
          <a:p>
            <a:r>
              <a:rPr lang="en-US" altLang="zh-CN" dirty="0">
                <a:latin typeface="manrope" panose="00000500000000000000" pitchFamily="2" charset="0"/>
                <a:cs typeface="+mn-ea"/>
                <a:sym typeface="manrope" panose="00000500000000000000" pitchFamily="2" charset="0"/>
              </a:rPr>
              <a:t>3.1 “Tech4Good”</a:t>
            </a:r>
            <a:endParaRPr lang="zh-CN" altLang="en-US" dirty="0">
              <a:latin typeface="manrope" panose="00000500000000000000" pitchFamily="2" charset="0"/>
              <a:cs typeface="+mn-ea"/>
              <a:sym typeface="manrope" panose="00000500000000000000" pitchFamily="2" charset="0"/>
            </a:endParaRPr>
          </a:p>
        </p:txBody>
      </p:sp>
      <p:sp>
        <p:nvSpPr>
          <p:cNvPr id="7" name="Text Placeholder 3">
            <a:extLst>
              <a:ext uri="{FF2B5EF4-FFF2-40B4-BE49-F238E27FC236}">
                <a16:creationId xmlns:a16="http://schemas.microsoft.com/office/drawing/2014/main" id="{F8D3AEE3-FA77-495E-9677-5ED34031C406}"/>
              </a:ext>
            </a:extLst>
          </p:cNvPr>
          <p:cNvSpPr>
            <a:spLocks noGrp="1"/>
          </p:cNvSpPr>
          <p:nvPr>
            <p:ph type="body" sz="quarter" idx="23"/>
          </p:nvPr>
        </p:nvSpPr>
        <p:spPr>
          <a:xfrm>
            <a:off x="6819207" y="4631246"/>
            <a:ext cx="4643437" cy="1624076"/>
          </a:xfrm>
        </p:spPr>
        <p:txBody>
          <a:bodyPr/>
          <a:lstStyle/>
          <a:p>
            <a:pPr>
              <a:lnSpc>
                <a:spcPct val="150000"/>
              </a:lnSpc>
            </a:pPr>
            <a:r>
              <a:rPr lang="en-US" sz="900" b="0" dirty="0">
                <a:latin typeface="manrope" panose="00000500000000000000" pitchFamily="2" charset="0"/>
                <a:cs typeface="+mn-ea"/>
              </a:rPr>
              <a:t>At the end of a week of hard work, each group will have the opportunity to present their innovative ideas to the class in a 5-minute presentation on </a:t>
            </a:r>
            <a:r>
              <a:rPr lang="en-US" sz="900" dirty="0">
                <a:latin typeface="manrope" panose="00000500000000000000" pitchFamily="2" charset="0"/>
                <a:cs typeface="+mn-ea"/>
              </a:rPr>
              <a:t>Day 8</a:t>
            </a:r>
            <a:r>
              <a:rPr lang="en-US" sz="900" b="0" dirty="0">
                <a:latin typeface="manrope" panose="00000500000000000000" pitchFamily="2" charset="0"/>
                <a:cs typeface="+mn-ea"/>
              </a:rPr>
              <a:t>. </a:t>
            </a:r>
          </a:p>
          <a:p>
            <a:pPr>
              <a:lnSpc>
                <a:spcPct val="150000"/>
              </a:lnSpc>
            </a:pPr>
            <a:r>
              <a:rPr lang="en-US" altLang="zh-CN" sz="900" b="0" dirty="0">
                <a:latin typeface="manrope" panose="00000500000000000000" pitchFamily="2" charset="0"/>
                <a:cs typeface="+mn-ea"/>
                <a:sym typeface="manrope" panose="00000500000000000000" pitchFamily="2" charset="0"/>
              </a:rPr>
              <a:t>After that, you will have the option to keep enhancing your group project and go up against other teams from across the country in the year-end T4G Global competition, for a chance to win generous startup funding at USD$100,000 and a series of prizes!</a:t>
            </a:r>
          </a:p>
          <a:p>
            <a:pPr>
              <a:lnSpc>
                <a:spcPct val="150000"/>
              </a:lnSpc>
            </a:pPr>
            <a:endParaRPr lang="zh-CN" altLang="en-US" sz="900" b="0" dirty="0">
              <a:latin typeface="manrope" panose="00000500000000000000" pitchFamily="2" charset="0"/>
              <a:cs typeface="+mn-ea"/>
              <a:sym typeface="manrope" panose="00000500000000000000" pitchFamily="2" charset="0"/>
            </a:endParaRPr>
          </a:p>
        </p:txBody>
      </p:sp>
      <p:sp>
        <p:nvSpPr>
          <p:cNvPr id="8" name="Text Placeholder 3">
            <a:extLst>
              <a:ext uri="{FF2B5EF4-FFF2-40B4-BE49-F238E27FC236}">
                <a16:creationId xmlns:a16="http://schemas.microsoft.com/office/drawing/2014/main" id="{55C0ACF3-A755-44DA-AD26-4079BA602FB6}"/>
              </a:ext>
            </a:extLst>
          </p:cNvPr>
          <p:cNvSpPr txBox="1">
            <a:spLocks/>
          </p:cNvSpPr>
          <p:nvPr/>
        </p:nvSpPr>
        <p:spPr>
          <a:xfrm>
            <a:off x="724004" y="5450451"/>
            <a:ext cx="4651272" cy="80487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pPr>
            <a:r>
              <a:rPr lang="en-US" altLang="zh-CN" sz="900" dirty="0">
                <a:latin typeface="manrope" panose="00000500000000000000" pitchFamily="2" charset="0"/>
                <a:cs typeface="+mn-ea"/>
                <a:sym typeface="manrope" panose="00000500000000000000" pitchFamily="2" charset="0"/>
              </a:rPr>
              <a:t>Pre-read Materials: </a:t>
            </a:r>
            <a:r>
              <a:rPr lang="en-US" altLang="zh-CN" sz="900" dirty="0">
                <a:latin typeface="manrope" panose="00000500000000000000" pitchFamily="2" charset="0"/>
                <a:cs typeface="+mn-ea"/>
                <a:sym typeface="manrope" panose="00000500000000000000" pitchFamily="2" charset="0"/>
                <a:hlinkClick r:id="rId2"/>
              </a:rPr>
              <a:t>T4G playbook</a:t>
            </a:r>
            <a:endParaRPr lang="en-US" altLang="zh-CN" sz="900" dirty="0">
              <a:latin typeface="manrope" panose="00000500000000000000" pitchFamily="2" charset="0"/>
              <a:cs typeface="+mn-ea"/>
              <a:sym typeface="manrope" panose="00000500000000000000" pitchFamily="2" charset="0"/>
            </a:endParaRPr>
          </a:p>
          <a:p>
            <a:pPr>
              <a:lnSpc>
                <a:spcPct val="150000"/>
              </a:lnSpc>
              <a:spcBef>
                <a:spcPts val="600"/>
              </a:spcBef>
            </a:pPr>
            <a:r>
              <a:rPr lang="en-US" sz="900" dirty="0">
                <a:latin typeface="manrope" panose="00000500000000000000" pitchFamily="2" charset="0"/>
                <a:cs typeface="+mn-ea"/>
                <a:sym typeface="manrope" panose="00000500000000000000" pitchFamily="2" charset="0"/>
              </a:rPr>
              <a:t>Make sure to follow the instructions every day and submit all the required information before your final pitch.</a:t>
            </a:r>
          </a:p>
        </p:txBody>
      </p:sp>
      <p:pic>
        <p:nvPicPr>
          <p:cNvPr id="9" name="图片 8">
            <a:extLst>
              <a:ext uri="{FF2B5EF4-FFF2-40B4-BE49-F238E27FC236}">
                <a16:creationId xmlns:a16="http://schemas.microsoft.com/office/drawing/2014/main" id="{EE5C4278-5157-47CF-B608-D6F66FAE6D5C}"/>
              </a:ext>
            </a:extLst>
          </p:cNvPr>
          <p:cNvPicPr/>
          <p:nvPr/>
        </p:nvPicPr>
        <p:blipFill rotWithShape="1">
          <a:blip r:embed="rId3">
            <a:extLst>
              <a:ext uri="{28A0092B-C50C-407E-A947-70E740481C1C}">
                <a14:useLocalDpi xmlns:a14="http://schemas.microsoft.com/office/drawing/2010/main" val="0"/>
              </a:ext>
            </a:extLst>
          </a:blip>
          <a:srcRect l="2335" t="18289" r="3571" b="7284"/>
          <a:stretch/>
        </p:blipFill>
        <p:spPr>
          <a:xfrm>
            <a:off x="6816725" y="1843392"/>
            <a:ext cx="4308475" cy="2103735"/>
          </a:xfrm>
          <a:prstGeom prst="roundRect">
            <a:avLst>
              <a:gd name="adj" fmla="val 2455"/>
            </a:avLst>
          </a:prstGeom>
          <a:ln>
            <a:solidFill>
              <a:srgbClr val="7EBD8E"/>
            </a:solidFill>
          </a:ln>
        </p:spPr>
      </p:pic>
      <p:sp>
        <p:nvSpPr>
          <p:cNvPr id="10" name="Rounded Rectangle 6">
            <a:extLst>
              <a:ext uri="{FF2B5EF4-FFF2-40B4-BE49-F238E27FC236}">
                <a16:creationId xmlns:a16="http://schemas.microsoft.com/office/drawing/2014/main" id="{605C40FC-B27A-4C4C-9890-793A43A46653}"/>
              </a:ext>
            </a:extLst>
          </p:cNvPr>
          <p:cNvSpPr/>
          <p:nvPr/>
        </p:nvSpPr>
        <p:spPr>
          <a:xfrm>
            <a:off x="734777" y="1334223"/>
            <a:ext cx="3578480" cy="382305"/>
          </a:xfrm>
          <a:prstGeom prst="roundRect">
            <a:avLst>
              <a:gd name="adj" fmla="val 7846"/>
            </a:avLst>
          </a:prstGeom>
          <a:gradFill>
            <a:gsLst>
              <a:gs pos="90000">
                <a:srgbClr val="B8DAC7">
                  <a:alpha val="0"/>
                </a:srgbClr>
              </a:gs>
              <a:gs pos="0">
                <a:srgbClr val="CCEBD8">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5010">
              <a:defRPr/>
            </a:pPr>
            <a:endParaRPr lang="en-US" sz="1181" dirty="0">
              <a:solidFill>
                <a:prstClr val="white"/>
              </a:solidFill>
              <a:latin typeface="manrope" panose="00000500000000000000" pitchFamily="2" charset="0"/>
              <a:cs typeface="+mn-ea"/>
              <a:sym typeface="manrope" panose="00000500000000000000" pitchFamily="2" charset="0"/>
            </a:endParaRPr>
          </a:p>
        </p:txBody>
      </p:sp>
      <p:pic>
        <p:nvPicPr>
          <p:cNvPr id="11" name="Picture 4" descr="A picture containing tableware, dishware&#10;&#10;Description automatically generated">
            <a:extLst>
              <a:ext uri="{FF2B5EF4-FFF2-40B4-BE49-F238E27FC236}">
                <a16:creationId xmlns:a16="http://schemas.microsoft.com/office/drawing/2014/main" id="{AB03B99D-77DF-4B2E-A290-6AD2A5003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510" y="1334223"/>
            <a:ext cx="382305" cy="382305"/>
          </a:xfrm>
          <a:prstGeom prst="rect">
            <a:avLst/>
          </a:prstGeom>
        </p:spPr>
      </p:pic>
      <p:sp>
        <p:nvSpPr>
          <p:cNvPr id="12" name="文本占位符 7">
            <a:extLst>
              <a:ext uri="{FF2B5EF4-FFF2-40B4-BE49-F238E27FC236}">
                <a16:creationId xmlns:a16="http://schemas.microsoft.com/office/drawing/2014/main" id="{872E0F98-432C-447F-BA0A-5DED4CE08B23}"/>
              </a:ext>
            </a:extLst>
          </p:cNvPr>
          <p:cNvSpPr txBox="1">
            <a:spLocks/>
          </p:cNvSpPr>
          <p:nvPr/>
        </p:nvSpPr>
        <p:spPr>
          <a:xfrm>
            <a:off x="860527" y="1408566"/>
            <a:ext cx="4435042" cy="294326"/>
          </a:xfrm>
          <a:prstGeom prst="rect">
            <a:avLst/>
          </a:prstGeom>
        </p:spPr>
        <p:txBody>
          <a:bodyPr>
            <a:normAutofit/>
          </a:bodyPr>
          <a:lstStyle>
            <a:lvl1pPr marL="0" indent="0" algn="l" defTabSz="844723" rtl="0" eaLnBrk="1" latinLnBrk="0" hangingPunct="1">
              <a:lnSpc>
                <a:spcPct val="90000"/>
              </a:lnSpc>
              <a:spcBef>
                <a:spcPts val="924"/>
              </a:spcBef>
              <a:buFont typeface="Arial" panose="020B0604020202020204" pitchFamily="34" charset="0"/>
              <a:buNone/>
              <a:defRPr sz="1476" b="1" i="0" kern="1200">
                <a:solidFill>
                  <a:schemeClr val="tx1"/>
                </a:solidFill>
                <a:latin typeface="Manrope ExtraBold" pitchFamily="2" charset="0"/>
                <a:ea typeface="+mn-ea"/>
                <a:cs typeface="Huawei Sans" panose="020C0503030203020204" pitchFamily="34" charset="0"/>
              </a:defRPr>
            </a:lvl1pPr>
            <a:lvl2pPr marL="633542" indent="-211181" algn="l" defTabSz="844723" rtl="0" eaLnBrk="1" latinLnBrk="0" hangingPunct="1">
              <a:lnSpc>
                <a:spcPct val="90000"/>
              </a:lnSpc>
              <a:spcBef>
                <a:spcPts val="462"/>
              </a:spcBef>
              <a:buFont typeface="Arial" panose="020B0604020202020204" pitchFamily="34" charset="0"/>
              <a:buChar char="•"/>
              <a:defRPr sz="2217" kern="1200">
                <a:solidFill>
                  <a:schemeClr val="tx1"/>
                </a:solidFill>
                <a:latin typeface="+mn-lt"/>
                <a:ea typeface="+mn-ea"/>
                <a:cs typeface="+mn-cs"/>
              </a:defRPr>
            </a:lvl2pPr>
            <a:lvl3pPr marL="1055903" indent="-211181" algn="l" defTabSz="844723" rtl="0" eaLnBrk="1" latinLnBrk="0" hangingPunct="1">
              <a:lnSpc>
                <a:spcPct val="90000"/>
              </a:lnSpc>
              <a:spcBef>
                <a:spcPts val="462"/>
              </a:spcBef>
              <a:buFont typeface="Arial" panose="020B0604020202020204" pitchFamily="34" charset="0"/>
              <a:buChar char="•"/>
              <a:defRPr sz="1848" kern="1200">
                <a:solidFill>
                  <a:schemeClr val="tx1"/>
                </a:solidFill>
                <a:latin typeface="+mn-lt"/>
                <a:ea typeface="+mn-ea"/>
                <a:cs typeface="+mn-cs"/>
              </a:defRPr>
            </a:lvl3pPr>
            <a:lvl4pPr marL="1478265"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4pPr>
            <a:lvl5pPr marL="1350020" indent="0" algn="l" defTabSz="844723" rtl="0" eaLnBrk="1" latinLnBrk="0" hangingPunct="1">
              <a:lnSpc>
                <a:spcPct val="90000"/>
              </a:lnSpc>
              <a:spcBef>
                <a:spcPts val="462"/>
              </a:spcBef>
              <a:buFontTx/>
              <a:buNone/>
              <a:defRPr sz="1663" b="1" i="0" kern="1200">
                <a:solidFill>
                  <a:schemeClr val="bg1"/>
                </a:solidFill>
                <a:latin typeface="Manrope ExtraBold" pitchFamily="2" charset="0"/>
                <a:ea typeface="+mn-ea"/>
                <a:cs typeface="+mn-cs"/>
              </a:defRPr>
            </a:lvl5pPr>
            <a:lvl6pPr marL="2322987"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6pPr>
            <a:lvl7pPr marL="2745349"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7pPr>
            <a:lvl8pPr marL="3167710"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8pPr>
            <a:lvl9pPr marL="3590072"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9pPr>
          </a:lstStyle>
          <a:p>
            <a:r>
              <a:rPr lang="en-US" altLang="zh-CN" sz="1400" dirty="0">
                <a:latin typeface="manrope" panose="00000500000000000000" pitchFamily="2" charset="0"/>
                <a:cs typeface="+mn-ea"/>
                <a:sym typeface="manrope" panose="00000500000000000000" pitchFamily="2" charset="0"/>
              </a:rPr>
              <a:t>How Does a Tech4Good Group Project Work?</a:t>
            </a:r>
          </a:p>
        </p:txBody>
      </p:sp>
      <p:sp>
        <p:nvSpPr>
          <p:cNvPr id="13" name="Rounded Rectangle 6">
            <a:extLst>
              <a:ext uri="{FF2B5EF4-FFF2-40B4-BE49-F238E27FC236}">
                <a16:creationId xmlns:a16="http://schemas.microsoft.com/office/drawing/2014/main" id="{07E6A8A4-5AF4-46A7-88E1-50DDD3213EF2}"/>
              </a:ext>
            </a:extLst>
          </p:cNvPr>
          <p:cNvSpPr/>
          <p:nvPr/>
        </p:nvSpPr>
        <p:spPr>
          <a:xfrm>
            <a:off x="6819206" y="4134035"/>
            <a:ext cx="3578480" cy="382305"/>
          </a:xfrm>
          <a:prstGeom prst="roundRect">
            <a:avLst>
              <a:gd name="adj" fmla="val 7846"/>
            </a:avLst>
          </a:prstGeom>
          <a:gradFill>
            <a:gsLst>
              <a:gs pos="90000">
                <a:srgbClr val="B8DAC7">
                  <a:alpha val="0"/>
                </a:srgbClr>
              </a:gs>
              <a:gs pos="0">
                <a:srgbClr val="CCEBD8">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5010">
              <a:defRPr/>
            </a:pPr>
            <a:endParaRPr lang="en-US" sz="1181" dirty="0">
              <a:solidFill>
                <a:schemeClr val="tx1"/>
              </a:solidFill>
              <a:latin typeface="manrope" panose="00000500000000000000" pitchFamily="2" charset="0"/>
              <a:cs typeface="+mn-ea"/>
              <a:sym typeface="manrope" panose="00000500000000000000" pitchFamily="2" charset="0"/>
            </a:endParaRPr>
          </a:p>
        </p:txBody>
      </p:sp>
      <p:pic>
        <p:nvPicPr>
          <p:cNvPr id="14" name="Picture 4" descr="A picture containing tableware, dishware&#10;&#10;Description automatically generated">
            <a:extLst>
              <a:ext uri="{FF2B5EF4-FFF2-40B4-BE49-F238E27FC236}">
                <a16:creationId xmlns:a16="http://schemas.microsoft.com/office/drawing/2014/main" id="{65592D52-0F59-4869-96DA-CE1313763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939" y="4134035"/>
            <a:ext cx="382305" cy="382305"/>
          </a:xfrm>
          <a:prstGeom prst="rect">
            <a:avLst/>
          </a:prstGeom>
        </p:spPr>
      </p:pic>
      <p:sp>
        <p:nvSpPr>
          <p:cNvPr id="21" name="Rounded Rectangle 6">
            <a:extLst>
              <a:ext uri="{FF2B5EF4-FFF2-40B4-BE49-F238E27FC236}">
                <a16:creationId xmlns:a16="http://schemas.microsoft.com/office/drawing/2014/main" id="{E3C85B05-A622-4171-9B12-72A3BFA481E0}"/>
              </a:ext>
            </a:extLst>
          </p:cNvPr>
          <p:cNvSpPr/>
          <p:nvPr/>
        </p:nvSpPr>
        <p:spPr>
          <a:xfrm>
            <a:off x="731836" y="1973400"/>
            <a:ext cx="1366958" cy="291730"/>
          </a:xfrm>
          <a:prstGeom prst="roundRect">
            <a:avLst>
              <a:gd name="adj" fmla="val 50000"/>
            </a:avLst>
          </a:prstGeom>
          <a:gradFill>
            <a:gsLst>
              <a:gs pos="98000">
                <a:srgbClr val="8EC4A6"/>
              </a:gs>
              <a:gs pos="0">
                <a:srgbClr val="B8DAC7"/>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507C6C"/>
                </a:solidFill>
              </a:rPr>
              <a:t>Grouping</a:t>
            </a:r>
          </a:p>
        </p:txBody>
      </p:sp>
      <p:sp>
        <p:nvSpPr>
          <p:cNvPr id="3" name="文本框 2">
            <a:extLst>
              <a:ext uri="{FF2B5EF4-FFF2-40B4-BE49-F238E27FC236}">
                <a16:creationId xmlns:a16="http://schemas.microsoft.com/office/drawing/2014/main" id="{2370ABCB-4CA7-4530-A360-94D2A08B8228}"/>
              </a:ext>
            </a:extLst>
          </p:cNvPr>
          <p:cNvSpPr txBox="1"/>
          <p:nvPr/>
        </p:nvSpPr>
        <p:spPr>
          <a:xfrm>
            <a:off x="731836" y="2279137"/>
            <a:ext cx="4643439" cy="898708"/>
          </a:xfrm>
          <a:prstGeom prst="rect">
            <a:avLst/>
          </a:prstGeom>
          <a:noFill/>
        </p:spPr>
        <p:txBody>
          <a:bodyPr wrap="square" rtlCol="0">
            <a:spAutoFit/>
          </a:bodyPr>
          <a:lstStyle/>
          <a:p>
            <a:pPr algn="just">
              <a:lnSpc>
                <a:spcPct val="150000"/>
              </a:lnSpc>
            </a:pPr>
            <a:r>
              <a:rPr lang="en-US" altLang="zh-CN" sz="900" dirty="0"/>
              <a:t>To foster collaboration and teamwork, it is recommended that students form groups with local classmates and designate a </a:t>
            </a:r>
            <a:r>
              <a:rPr lang="en-US" altLang="zh-CN" sz="900" b="1" dirty="0"/>
              <a:t>group leader</a:t>
            </a:r>
            <a:r>
              <a:rPr lang="en-US" altLang="zh-CN" sz="900" dirty="0"/>
              <a:t> prior to the start of the program. Each group member should be assigned tasks based on their individual strengths and interests. One group should have around 5 to 10 people. </a:t>
            </a:r>
          </a:p>
        </p:txBody>
      </p:sp>
      <p:sp>
        <p:nvSpPr>
          <p:cNvPr id="22" name="Rounded Rectangle 6">
            <a:extLst>
              <a:ext uri="{FF2B5EF4-FFF2-40B4-BE49-F238E27FC236}">
                <a16:creationId xmlns:a16="http://schemas.microsoft.com/office/drawing/2014/main" id="{F8E9C486-3C21-49FB-AA6E-B86B9F533160}"/>
              </a:ext>
            </a:extLst>
          </p:cNvPr>
          <p:cNvSpPr/>
          <p:nvPr/>
        </p:nvSpPr>
        <p:spPr>
          <a:xfrm>
            <a:off x="731836" y="3365156"/>
            <a:ext cx="1366958" cy="291730"/>
          </a:xfrm>
          <a:prstGeom prst="roundRect">
            <a:avLst>
              <a:gd name="adj" fmla="val 50000"/>
            </a:avLst>
          </a:prstGeom>
          <a:gradFill>
            <a:gsLst>
              <a:gs pos="98000">
                <a:srgbClr val="8EC4A6"/>
              </a:gs>
              <a:gs pos="0">
                <a:srgbClr val="B8DAC7"/>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507C6C"/>
                </a:solidFill>
              </a:rPr>
              <a:t>Mentorship</a:t>
            </a:r>
          </a:p>
        </p:txBody>
      </p:sp>
      <p:sp>
        <p:nvSpPr>
          <p:cNvPr id="23" name="文本框 22">
            <a:extLst>
              <a:ext uri="{FF2B5EF4-FFF2-40B4-BE49-F238E27FC236}">
                <a16:creationId xmlns:a16="http://schemas.microsoft.com/office/drawing/2014/main" id="{1B5CE65B-8C43-4006-ACD8-3A3BC4E0BD6E}"/>
              </a:ext>
            </a:extLst>
          </p:cNvPr>
          <p:cNvSpPr txBox="1"/>
          <p:nvPr/>
        </p:nvSpPr>
        <p:spPr>
          <a:xfrm>
            <a:off x="731836" y="3656886"/>
            <a:ext cx="4809982" cy="1314206"/>
          </a:xfrm>
          <a:prstGeom prst="rect">
            <a:avLst/>
          </a:prstGeom>
          <a:noFill/>
        </p:spPr>
        <p:txBody>
          <a:bodyPr wrap="square" rtlCol="0">
            <a:spAutoFit/>
          </a:bodyPr>
          <a:lstStyle/>
          <a:p>
            <a:pPr>
              <a:lnSpc>
                <a:spcPct val="150000"/>
              </a:lnSpc>
            </a:pPr>
            <a:r>
              <a:rPr lang="en-US" altLang="zh-CN" sz="900" dirty="0"/>
              <a:t>Project mentors will be introduced on day 1 and will work with you for the next 8 days, providing daily guidance via email/LinkedIn.</a:t>
            </a:r>
          </a:p>
          <a:p>
            <a:pPr>
              <a:lnSpc>
                <a:spcPct val="150000"/>
              </a:lnSpc>
            </a:pPr>
            <a:r>
              <a:rPr lang="en-US" altLang="zh-CN" sz="900" dirty="0"/>
              <a:t>Beyond the classroom, Tech4Good teams can also participate in Monthly Workshops. Led by experts, these 60-minute sessions provide practical skills training through presentations, Q&amp;A, and individual project feedback. Sessions are often scheduled on the last Friday of each month with an exclusive access link via email.</a:t>
            </a:r>
          </a:p>
        </p:txBody>
      </p:sp>
      <p:sp>
        <p:nvSpPr>
          <p:cNvPr id="24" name="Rounded Rectangle 6">
            <a:extLst>
              <a:ext uri="{FF2B5EF4-FFF2-40B4-BE49-F238E27FC236}">
                <a16:creationId xmlns:a16="http://schemas.microsoft.com/office/drawing/2014/main" id="{701D38AC-8322-4ABD-97E2-D7F1075D79B2}"/>
              </a:ext>
            </a:extLst>
          </p:cNvPr>
          <p:cNvSpPr/>
          <p:nvPr/>
        </p:nvSpPr>
        <p:spPr>
          <a:xfrm>
            <a:off x="731836" y="5114886"/>
            <a:ext cx="1744664" cy="291730"/>
          </a:xfrm>
          <a:prstGeom prst="roundRect">
            <a:avLst>
              <a:gd name="adj" fmla="val 50000"/>
            </a:avLst>
          </a:prstGeom>
          <a:gradFill>
            <a:gsLst>
              <a:gs pos="98000">
                <a:srgbClr val="8EC4A6"/>
              </a:gs>
              <a:gs pos="0">
                <a:srgbClr val="B8DAC7"/>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507C6C"/>
                </a:solidFill>
              </a:rPr>
              <a:t>Student Resources</a:t>
            </a:r>
          </a:p>
        </p:txBody>
      </p:sp>
      <p:sp>
        <p:nvSpPr>
          <p:cNvPr id="26" name="Rounded Rectangle 6">
            <a:extLst>
              <a:ext uri="{FF2B5EF4-FFF2-40B4-BE49-F238E27FC236}">
                <a16:creationId xmlns:a16="http://schemas.microsoft.com/office/drawing/2014/main" id="{F613E7A9-5224-430F-BCFE-72C1BFE73AA8}"/>
              </a:ext>
            </a:extLst>
          </p:cNvPr>
          <p:cNvSpPr/>
          <p:nvPr/>
        </p:nvSpPr>
        <p:spPr>
          <a:xfrm>
            <a:off x="6811372" y="1338476"/>
            <a:ext cx="3578480" cy="382305"/>
          </a:xfrm>
          <a:prstGeom prst="roundRect">
            <a:avLst>
              <a:gd name="adj" fmla="val 7846"/>
            </a:avLst>
          </a:prstGeom>
          <a:gradFill>
            <a:gsLst>
              <a:gs pos="90000">
                <a:srgbClr val="B8DAC7">
                  <a:alpha val="0"/>
                </a:srgbClr>
              </a:gs>
              <a:gs pos="0">
                <a:srgbClr val="CCEBD8">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5010">
              <a:defRPr/>
            </a:pPr>
            <a:endParaRPr lang="en-US" sz="1181" dirty="0">
              <a:solidFill>
                <a:schemeClr val="tx1"/>
              </a:solidFill>
              <a:latin typeface="manrope" panose="00000500000000000000" pitchFamily="2" charset="0"/>
              <a:cs typeface="+mn-ea"/>
              <a:sym typeface="manrope" panose="00000500000000000000" pitchFamily="2" charset="0"/>
            </a:endParaRPr>
          </a:p>
        </p:txBody>
      </p:sp>
      <p:pic>
        <p:nvPicPr>
          <p:cNvPr id="27" name="Picture 4" descr="A picture containing tableware, dishware&#10;&#10;Description automatically generated">
            <a:extLst>
              <a:ext uri="{FF2B5EF4-FFF2-40B4-BE49-F238E27FC236}">
                <a16:creationId xmlns:a16="http://schemas.microsoft.com/office/drawing/2014/main" id="{BFC8B25F-1E58-4C3E-B0B2-883C53807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105" y="1338476"/>
            <a:ext cx="382305" cy="382305"/>
          </a:xfrm>
          <a:prstGeom prst="rect">
            <a:avLst/>
          </a:prstGeom>
        </p:spPr>
      </p:pic>
      <p:sp>
        <p:nvSpPr>
          <p:cNvPr id="28" name="文本占位符 7">
            <a:extLst>
              <a:ext uri="{FF2B5EF4-FFF2-40B4-BE49-F238E27FC236}">
                <a16:creationId xmlns:a16="http://schemas.microsoft.com/office/drawing/2014/main" id="{40A0B0EC-7025-44E5-B89B-E957C6D3FA71}"/>
              </a:ext>
            </a:extLst>
          </p:cNvPr>
          <p:cNvSpPr txBox="1">
            <a:spLocks/>
          </p:cNvSpPr>
          <p:nvPr/>
        </p:nvSpPr>
        <p:spPr>
          <a:xfrm>
            <a:off x="6961528" y="1418647"/>
            <a:ext cx="2970286" cy="294326"/>
          </a:xfrm>
          <a:prstGeom prst="rect">
            <a:avLst/>
          </a:prstGeom>
        </p:spPr>
        <p:txBody>
          <a:bodyPr>
            <a:normAutofit/>
          </a:bodyPr>
          <a:lstStyle>
            <a:lvl1pPr marL="0" indent="0" algn="l" defTabSz="844723" rtl="0" eaLnBrk="1" latinLnBrk="0" hangingPunct="1">
              <a:lnSpc>
                <a:spcPct val="90000"/>
              </a:lnSpc>
              <a:spcBef>
                <a:spcPts val="924"/>
              </a:spcBef>
              <a:buFont typeface="Arial" panose="020B0604020202020204" pitchFamily="34" charset="0"/>
              <a:buNone/>
              <a:defRPr sz="1476" b="1" i="0" kern="1200">
                <a:solidFill>
                  <a:schemeClr val="tx1"/>
                </a:solidFill>
                <a:latin typeface="Manrope ExtraBold" pitchFamily="2" charset="0"/>
                <a:ea typeface="+mn-ea"/>
                <a:cs typeface="Huawei Sans" panose="020C0503030203020204" pitchFamily="34" charset="0"/>
              </a:defRPr>
            </a:lvl1pPr>
            <a:lvl2pPr marL="633542" indent="-211181" algn="l" defTabSz="844723" rtl="0" eaLnBrk="1" latinLnBrk="0" hangingPunct="1">
              <a:lnSpc>
                <a:spcPct val="90000"/>
              </a:lnSpc>
              <a:spcBef>
                <a:spcPts val="462"/>
              </a:spcBef>
              <a:buFont typeface="Arial" panose="020B0604020202020204" pitchFamily="34" charset="0"/>
              <a:buChar char="•"/>
              <a:defRPr sz="2217" kern="1200">
                <a:solidFill>
                  <a:schemeClr val="tx1"/>
                </a:solidFill>
                <a:latin typeface="+mn-lt"/>
                <a:ea typeface="+mn-ea"/>
                <a:cs typeface="+mn-cs"/>
              </a:defRPr>
            </a:lvl2pPr>
            <a:lvl3pPr marL="1055903" indent="-211181" algn="l" defTabSz="844723" rtl="0" eaLnBrk="1" latinLnBrk="0" hangingPunct="1">
              <a:lnSpc>
                <a:spcPct val="90000"/>
              </a:lnSpc>
              <a:spcBef>
                <a:spcPts val="462"/>
              </a:spcBef>
              <a:buFont typeface="Arial" panose="020B0604020202020204" pitchFamily="34" charset="0"/>
              <a:buChar char="•"/>
              <a:defRPr sz="1848" kern="1200">
                <a:solidFill>
                  <a:schemeClr val="tx1"/>
                </a:solidFill>
                <a:latin typeface="+mn-lt"/>
                <a:ea typeface="+mn-ea"/>
                <a:cs typeface="+mn-cs"/>
              </a:defRPr>
            </a:lvl3pPr>
            <a:lvl4pPr marL="1478265"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4pPr>
            <a:lvl5pPr marL="1350020" indent="0" algn="l" defTabSz="844723" rtl="0" eaLnBrk="1" latinLnBrk="0" hangingPunct="1">
              <a:lnSpc>
                <a:spcPct val="90000"/>
              </a:lnSpc>
              <a:spcBef>
                <a:spcPts val="462"/>
              </a:spcBef>
              <a:buFontTx/>
              <a:buNone/>
              <a:defRPr sz="1663" b="1" i="0" kern="1200">
                <a:solidFill>
                  <a:schemeClr val="bg1"/>
                </a:solidFill>
                <a:latin typeface="Manrope ExtraBold" pitchFamily="2" charset="0"/>
                <a:ea typeface="+mn-ea"/>
                <a:cs typeface="+mn-cs"/>
              </a:defRPr>
            </a:lvl5pPr>
            <a:lvl6pPr marL="2322987"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6pPr>
            <a:lvl7pPr marL="2745349"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7pPr>
            <a:lvl8pPr marL="3167710"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8pPr>
            <a:lvl9pPr marL="3590072"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9pPr>
          </a:lstStyle>
          <a:p>
            <a:r>
              <a:rPr lang="en-US" altLang="zh-CN" sz="1400" dirty="0">
                <a:latin typeface="manrope" panose="00000500000000000000" pitchFamily="2" charset="0"/>
                <a:cs typeface="+mn-ea"/>
                <a:sym typeface="manrope" panose="00000500000000000000" pitchFamily="2" charset="0"/>
              </a:rPr>
              <a:t>Schedule</a:t>
            </a:r>
          </a:p>
        </p:txBody>
      </p:sp>
      <p:sp>
        <p:nvSpPr>
          <p:cNvPr id="29" name="文本占位符 7">
            <a:extLst>
              <a:ext uri="{FF2B5EF4-FFF2-40B4-BE49-F238E27FC236}">
                <a16:creationId xmlns:a16="http://schemas.microsoft.com/office/drawing/2014/main" id="{47F7EFF0-DB58-4B81-A56D-4D743C915769}"/>
              </a:ext>
            </a:extLst>
          </p:cNvPr>
          <p:cNvSpPr txBox="1">
            <a:spLocks/>
          </p:cNvSpPr>
          <p:nvPr/>
        </p:nvSpPr>
        <p:spPr>
          <a:xfrm>
            <a:off x="6969362" y="4196092"/>
            <a:ext cx="2970286" cy="294326"/>
          </a:xfrm>
          <a:prstGeom prst="rect">
            <a:avLst/>
          </a:prstGeom>
        </p:spPr>
        <p:txBody>
          <a:bodyPr>
            <a:normAutofit/>
          </a:bodyPr>
          <a:lstStyle>
            <a:lvl1pPr marL="0" indent="0" algn="l" defTabSz="844723" rtl="0" eaLnBrk="1" latinLnBrk="0" hangingPunct="1">
              <a:lnSpc>
                <a:spcPct val="90000"/>
              </a:lnSpc>
              <a:spcBef>
                <a:spcPts val="924"/>
              </a:spcBef>
              <a:buFont typeface="Arial" panose="020B0604020202020204" pitchFamily="34" charset="0"/>
              <a:buNone/>
              <a:defRPr sz="1476" b="1" i="0" kern="1200">
                <a:solidFill>
                  <a:schemeClr val="tx1"/>
                </a:solidFill>
                <a:latin typeface="Manrope ExtraBold" pitchFamily="2" charset="0"/>
                <a:ea typeface="+mn-ea"/>
                <a:cs typeface="Huawei Sans" panose="020C0503030203020204" pitchFamily="34" charset="0"/>
              </a:defRPr>
            </a:lvl1pPr>
            <a:lvl2pPr marL="633542" indent="-211181" algn="l" defTabSz="844723" rtl="0" eaLnBrk="1" latinLnBrk="0" hangingPunct="1">
              <a:lnSpc>
                <a:spcPct val="90000"/>
              </a:lnSpc>
              <a:spcBef>
                <a:spcPts val="462"/>
              </a:spcBef>
              <a:buFont typeface="Arial" panose="020B0604020202020204" pitchFamily="34" charset="0"/>
              <a:buChar char="•"/>
              <a:defRPr sz="2217" kern="1200">
                <a:solidFill>
                  <a:schemeClr val="tx1"/>
                </a:solidFill>
                <a:latin typeface="+mn-lt"/>
                <a:ea typeface="+mn-ea"/>
                <a:cs typeface="+mn-cs"/>
              </a:defRPr>
            </a:lvl2pPr>
            <a:lvl3pPr marL="1055903" indent="-211181" algn="l" defTabSz="844723" rtl="0" eaLnBrk="1" latinLnBrk="0" hangingPunct="1">
              <a:lnSpc>
                <a:spcPct val="90000"/>
              </a:lnSpc>
              <a:spcBef>
                <a:spcPts val="462"/>
              </a:spcBef>
              <a:buFont typeface="Arial" panose="020B0604020202020204" pitchFamily="34" charset="0"/>
              <a:buChar char="•"/>
              <a:defRPr sz="1848" kern="1200">
                <a:solidFill>
                  <a:schemeClr val="tx1"/>
                </a:solidFill>
                <a:latin typeface="+mn-lt"/>
                <a:ea typeface="+mn-ea"/>
                <a:cs typeface="+mn-cs"/>
              </a:defRPr>
            </a:lvl3pPr>
            <a:lvl4pPr marL="1478265"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4pPr>
            <a:lvl5pPr marL="1350020" indent="0" algn="l" defTabSz="844723" rtl="0" eaLnBrk="1" latinLnBrk="0" hangingPunct="1">
              <a:lnSpc>
                <a:spcPct val="90000"/>
              </a:lnSpc>
              <a:spcBef>
                <a:spcPts val="462"/>
              </a:spcBef>
              <a:buFontTx/>
              <a:buNone/>
              <a:defRPr sz="1663" b="1" i="0" kern="1200">
                <a:solidFill>
                  <a:schemeClr val="bg1"/>
                </a:solidFill>
                <a:latin typeface="Manrope ExtraBold" pitchFamily="2" charset="0"/>
                <a:ea typeface="+mn-ea"/>
                <a:cs typeface="+mn-cs"/>
              </a:defRPr>
            </a:lvl5pPr>
            <a:lvl6pPr marL="2322987"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6pPr>
            <a:lvl7pPr marL="2745349"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7pPr>
            <a:lvl8pPr marL="3167710"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8pPr>
            <a:lvl9pPr marL="3590072"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9pPr>
          </a:lstStyle>
          <a:p>
            <a:r>
              <a:rPr lang="en-US" altLang="zh-CN" sz="1400" dirty="0">
                <a:latin typeface="manrope" panose="00000500000000000000" pitchFamily="2" charset="0"/>
                <a:cs typeface="+mn-ea"/>
                <a:sym typeface="manrope" panose="00000500000000000000" pitchFamily="2" charset="0"/>
              </a:rPr>
              <a:t>Global Competition</a:t>
            </a:r>
          </a:p>
        </p:txBody>
      </p:sp>
    </p:spTree>
    <p:extLst>
      <p:ext uri="{BB962C8B-B14F-4D97-AF65-F5344CB8AC3E}">
        <p14:creationId xmlns:p14="http://schemas.microsoft.com/office/powerpoint/2010/main" val="344719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C8597CC-D73B-4608-A92F-363C37A7405B}"/>
              </a:ext>
            </a:extLst>
          </p:cNvPr>
          <p:cNvSpPr>
            <a:spLocks noGrp="1"/>
          </p:cNvSpPr>
          <p:nvPr>
            <p:ph type="body" sz="quarter" idx="21"/>
          </p:nvPr>
        </p:nvSpPr>
        <p:spPr/>
        <p:txBody>
          <a:bodyPr/>
          <a:lstStyle/>
          <a:p>
            <a:r>
              <a:rPr lang="en-US" altLang="zh-CN" dirty="0">
                <a:latin typeface="manrope" panose="00000500000000000000" pitchFamily="2" charset="0"/>
                <a:cs typeface="+mn-ea"/>
                <a:sym typeface="manrope" panose="00000500000000000000" pitchFamily="2" charset="0"/>
              </a:rPr>
              <a:t>3.2 Graduation Criteria</a:t>
            </a:r>
            <a:endParaRPr lang="zh-CN" altLang="en-US" dirty="0">
              <a:latin typeface="manrope" panose="00000500000000000000" pitchFamily="2" charset="0"/>
              <a:cs typeface="+mn-ea"/>
              <a:sym typeface="manrope" panose="00000500000000000000" pitchFamily="2" charset="0"/>
            </a:endParaRPr>
          </a:p>
        </p:txBody>
      </p:sp>
      <p:sp>
        <p:nvSpPr>
          <p:cNvPr id="7" name="Rounded Rectangle 16">
            <a:extLst>
              <a:ext uri="{FF2B5EF4-FFF2-40B4-BE49-F238E27FC236}">
                <a16:creationId xmlns:a16="http://schemas.microsoft.com/office/drawing/2014/main" id="{41D0C095-9144-4740-AED8-7071487C7B94}"/>
              </a:ext>
            </a:extLst>
          </p:cNvPr>
          <p:cNvSpPr/>
          <p:nvPr/>
        </p:nvSpPr>
        <p:spPr>
          <a:xfrm>
            <a:off x="731838" y="1355781"/>
            <a:ext cx="4643437" cy="1332000"/>
          </a:xfrm>
          <a:prstGeom prst="roundRect">
            <a:avLst>
              <a:gd name="adj" fmla="val 6740"/>
            </a:avLst>
          </a:prstGeom>
          <a:gradFill>
            <a:gsLst>
              <a:gs pos="0">
                <a:srgbClr val="EFF5F2"/>
              </a:gs>
              <a:gs pos="100000">
                <a:srgbClr val="9CD2AD">
                  <a:alpha val="25000"/>
                </a:srgbClr>
              </a:gs>
            </a:gsLst>
            <a:lin ang="81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67497" tIns="33748" rIns="67497" bIns="3374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75010">
              <a:spcBef>
                <a:spcPts val="738"/>
              </a:spcBef>
              <a:defRPr/>
            </a:pPr>
            <a:endParaRPr lang="en-US" sz="960" dirty="0">
              <a:solidFill>
                <a:prstClr val="black"/>
              </a:solidFill>
              <a:latin typeface="manrope" panose="00000500000000000000" pitchFamily="2" charset="0"/>
              <a:cs typeface="+mn-ea"/>
              <a:sym typeface="manrope" panose="00000500000000000000" pitchFamily="2" charset="0"/>
            </a:endParaRPr>
          </a:p>
        </p:txBody>
      </p:sp>
      <p:sp>
        <p:nvSpPr>
          <p:cNvPr id="8" name="Rounded Rectangle 16">
            <a:extLst>
              <a:ext uri="{FF2B5EF4-FFF2-40B4-BE49-F238E27FC236}">
                <a16:creationId xmlns:a16="http://schemas.microsoft.com/office/drawing/2014/main" id="{866A02E7-54B4-43F8-B1DC-9E456C0BE26B}"/>
              </a:ext>
            </a:extLst>
          </p:cNvPr>
          <p:cNvSpPr/>
          <p:nvPr/>
        </p:nvSpPr>
        <p:spPr>
          <a:xfrm>
            <a:off x="731838" y="2963932"/>
            <a:ext cx="4643437" cy="1332000"/>
          </a:xfrm>
          <a:prstGeom prst="roundRect">
            <a:avLst>
              <a:gd name="adj" fmla="val 6740"/>
            </a:avLst>
          </a:prstGeom>
          <a:gradFill>
            <a:gsLst>
              <a:gs pos="0">
                <a:srgbClr val="EFF5F2"/>
              </a:gs>
              <a:gs pos="100000">
                <a:srgbClr val="9CD2AD">
                  <a:alpha val="25000"/>
                </a:srgbClr>
              </a:gs>
            </a:gsLst>
            <a:lin ang="81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67497" tIns="33748" rIns="67497" bIns="3374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75010">
              <a:spcBef>
                <a:spcPts val="738"/>
              </a:spcBef>
              <a:defRPr/>
            </a:pPr>
            <a:endParaRPr lang="en-US" sz="960" dirty="0">
              <a:solidFill>
                <a:prstClr val="black"/>
              </a:solidFill>
              <a:latin typeface="manrope" panose="00000500000000000000" pitchFamily="2" charset="0"/>
              <a:cs typeface="+mn-ea"/>
              <a:sym typeface="manrope" panose="00000500000000000000" pitchFamily="2" charset="0"/>
            </a:endParaRPr>
          </a:p>
        </p:txBody>
      </p:sp>
      <p:sp>
        <p:nvSpPr>
          <p:cNvPr id="9" name="Rounded Rectangle 16">
            <a:extLst>
              <a:ext uri="{FF2B5EF4-FFF2-40B4-BE49-F238E27FC236}">
                <a16:creationId xmlns:a16="http://schemas.microsoft.com/office/drawing/2014/main" id="{21D79E2D-A03B-4988-9A94-8BA72EBF35EF}"/>
              </a:ext>
            </a:extLst>
          </p:cNvPr>
          <p:cNvSpPr/>
          <p:nvPr/>
        </p:nvSpPr>
        <p:spPr>
          <a:xfrm>
            <a:off x="731838" y="4563616"/>
            <a:ext cx="4643437" cy="1332000"/>
          </a:xfrm>
          <a:prstGeom prst="roundRect">
            <a:avLst>
              <a:gd name="adj" fmla="val 6740"/>
            </a:avLst>
          </a:prstGeom>
          <a:gradFill>
            <a:gsLst>
              <a:gs pos="0">
                <a:srgbClr val="EFF5F2"/>
              </a:gs>
              <a:gs pos="100000">
                <a:srgbClr val="9CD2AD">
                  <a:alpha val="25000"/>
                </a:srgbClr>
              </a:gs>
            </a:gsLst>
            <a:lin ang="81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lIns="67497" tIns="33748" rIns="67497" bIns="33748"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75010">
              <a:spcBef>
                <a:spcPts val="738"/>
              </a:spcBef>
              <a:defRPr/>
            </a:pPr>
            <a:endParaRPr lang="en-US" sz="960" dirty="0">
              <a:solidFill>
                <a:prstClr val="black"/>
              </a:solidFill>
              <a:latin typeface="manrope" panose="00000500000000000000" pitchFamily="2" charset="0"/>
              <a:cs typeface="+mn-ea"/>
              <a:sym typeface="manrope" panose="00000500000000000000" pitchFamily="2" charset="0"/>
            </a:endParaRPr>
          </a:p>
        </p:txBody>
      </p:sp>
      <p:sp>
        <p:nvSpPr>
          <p:cNvPr id="10" name="Text Placeholder 24">
            <a:extLst>
              <a:ext uri="{FF2B5EF4-FFF2-40B4-BE49-F238E27FC236}">
                <a16:creationId xmlns:a16="http://schemas.microsoft.com/office/drawing/2014/main" id="{64F7A893-B275-4CC9-8035-B5975283B380}"/>
              </a:ext>
            </a:extLst>
          </p:cNvPr>
          <p:cNvSpPr>
            <a:spLocks noGrp="1"/>
          </p:cNvSpPr>
          <p:nvPr>
            <p:ph type="body" sz="quarter" idx="23"/>
          </p:nvPr>
        </p:nvSpPr>
        <p:spPr>
          <a:xfrm>
            <a:off x="1955077" y="3123331"/>
            <a:ext cx="1813187" cy="449091"/>
          </a:xfrm>
        </p:spPr>
        <p:txBody>
          <a:bodyPr anchor="t"/>
          <a:lstStyle/>
          <a:p>
            <a:br>
              <a:rPr lang="en-US" sz="1200" dirty="0">
                <a:latin typeface="manrope" panose="00000500000000000000" pitchFamily="2" charset="0"/>
                <a:cs typeface="+mn-ea"/>
                <a:sym typeface="manrope" panose="00000500000000000000" pitchFamily="2" charset="0"/>
              </a:rPr>
            </a:br>
            <a:r>
              <a:rPr lang="en-US" sz="1200" dirty="0">
                <a:latin typeface="manrope" panose="00000500000000000000" pitchFamily="2" charset="0"/>
                <a:cs typeface="+mn-ea"/>
                <a:sym typeface="manrope" panose="00000500000000000000" pitchFamily="2" charset="0"/>
              </a:rPr>
              <a:t>Certificate</a:t>
            </a:r>
          </a:p>
        </p:txBody>
      </p:sp>
      <p:sp>
        <p:nvSpPr>
          <p:cNvPr id="11" name="Rounded Rectangle 67">
            <a:extLst>
              <a:ext uri="{FF2B5EF4-FFF2-40B4-BE49-F238E27FC236}">
                <a16:creationId xmlns:a16="http://schemas.microsoft.com/office/drawing/2014/main" id="{3AD003A1-CBF1-4897-B307-83EDE0F2A051}"/>
              </a:ext>
            </a:extLst>
          </p:cNvPr>
          <p:cNvSpPr/>
          <p:nvPr/>
        </p:nvSpPr>
        <p:spPr>
          <a:xfrm rot="7200000">
            <a:off x="1135440" y="1719627"/>
            <a:ext cx="596402" cy="604308"/>
          </a:xfrm>
          <a:prstGeom prst="roundRect">
            <a:avLst>
              <a:gd name="adj" fmla="val 50000"/>
            </a:avLst>
          </a:prstGeom>
          <a:solidFill>
            <a:schemeClr val="bg1"/>
          </a:solidFill>
          <a:ln w="6350">
            <a:noFill/>
          </a:ln>
          <a:effectLst>
            <a:outerShdw blurRad="50800" dist="38100" dir="4200000" algn="tl" rotWithShape="0">
              <a:prstClr val="black">
                <a:alpha val="14665"/>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75010">
              <a:defRPr/>
            </a:pPr>
            <a:endParaRPr lang="en-US" sz="1329">
              <a:solidFill>
                <a:prstClr val="white"/>
              </a:solidFill>
              <a:latin typeface="manrope" panose="00000500000000000000" pitchFamily="2" charset="0"/>
              <a:cs typeface="+mn-ea"/>
              <a:sym typeface="manrope" panose="00000500000000000000" pitchFamily="2" charset="0"/>
            </a:endParaRPr>
          </a:p>
        </p:txBody>
      </p:sp>
      <p:sp>
        <p:nvSpPr>
          <p:cNvPr id="12" name="TextBox 22">
            <a:extLst>
              <a:ext uri="{FF2B5EF4-FFF2-40B4-BE49-F238E27FC236}">
                <a16:creationId xmlns:a16="http://schemas.microsoft.com/office/drawing/2014/main" id="{12C0C337-DC52-4B09-9138-B5F87485BACE}"/>
              </a:ext>
            </a:extLst>
          </p:cNvPr>
          <p:cNvSpPr txBox="1"/>
          <p:nvPr/>
        </p:nvSpPr>
        <p:spPr>
          <a:xfrm>
            <a:off x="1955077" y="1816385"/>
            <a:ext cx="3254638" cy="707886"/>
          </a:xfrm>
          <a:prstGeom prst="rect">
            <a:avLst/>
          </a:prstGeom>
          <a:noFill/>
        </p:spPr>
        <p:txBody>
          <a:bodyPr wrap="square" rtlCol="0" anchor="ctr">
            <a:spAutoFit/>
          </a:bodyPr>
          <a:lstStyle/>
          <a:p>
            <a:pPr marL="93663" indent="-93663" defTabSz="675010">
              <a:lnSpc>
                <a:spcPts val="1181"/>
              </a:lnSpc>
              <a:buFont typeface="Arial" panose="020B0604020202020204" pitchFamily="34" charset="0"/>
              <a:buChar char="•"/>
              <a:defRPr/>
            </a:pPr>
            <a:r>
              <a:rPr lang="en-US" sz="1000" dirty="0">
                <a:solidFill>
                  <a:prstClr val="black"/>
                </a:solidFill>
                <a:latin typeface="manrope" panose="00000500000000000000" pitchFamily="2" charset="0"/>
                <a:cs typeface="+mn-ea"/>
                <a:sym typeface="manrope" panose="00000500000000000000" pitchFamily="2" charset="0"/>
              </a:rPr>
              <a:t>Pass 4 mandatory courses on Seeds Academy: 5G, AI, Cloud &amp; Digital Power (pass by 60%)</a:t>
            </a:r>
          </a:p>
          <a:p>
            <a:pPr marL="93663" indent="-93663" defTabSz="675010">
              <a:lnSpc>
                <a:spcPts val="1181"/>
              </a:lnSpc>
              <a:buFont typeface="Arial" panose="020B0604020202020204" pitchFamily="34" charset="0"/>
              <a:buChar char="•"/>
              <a:defRPr/>
            </a:pPr>
            <a:r>
              <a:rPr lang="en-US" sz="1000" dirty="0">
                <a:solidFill>
                  <a:prstClr val="black"/>
                </a:solidFill>
                <a:latin typeface="manrope" panose="00000500000000000000" pitchFamily="2" charset="0"/>
                <a:cs typeface="+mn-ea"/>
                <a:sym typeface="manrope" panose="00000500000000000000" pitchFamily="2" charset="0"/>
              </a:rPr>
              <a:t>Attend all livestream courses</a:t>
            </a:r>
          </a:p>
          <a:p>
            <a:pPr marL="93663" indent="-93663" defTabSz="675010">
              <a:lnSpc>
                <a:spcPts val="1181"/>
              </a:lnSpc>
              <a:buFont typeface="Arial" panose="020B0604020202020204" pitchFamily="34" charset="0"/>
              <a:buChar char="•"/>
              <a:defRPr/>
            </a:pPr>
            <a:r>
              <a:rPr lang="en-US" sz="1000" dirty="0">
                <a:solidFill>
                  <a:prstClr val="black"/>
                </a:solidFill>
                <a:latin typeface="manrope" panose="00000500000000000000" pitchFamily="2" charset="0"/>
                <a:cs typeface="+mn-ea"/>
                <a:sym typeface="manrope" panose="00000500000000000000" pitchFamily="2" charset="0"/>
              </a:rPr>
              <a:t>Participate in Tech4Good group projects</a:t>
            </a:r>
          </a:p>
        </p:txBody>
      </p:sp>
      <p:sp>
        <p:nvSpPr>
          <p:cNvPr id="13" name="TextBox 27">
            <a:extLst>
              <a:ext uri="{FF2B5EF4-FFF2-40B4-BE49-F238E27FC236}">
                <a16:creationId xmlns:a16="http://schemas.microsoft.com/office/drawing/2014/main" id="{7788E8BF-09E1-4FDC-A1FC-B455E6794958}"/>
              </a:ext>
            </a:extLst>
          </p:cNvPr>
          <p:cNvSpPr txBox="1"/>
          <p:nvPr/>
        </p:nvSpPr>
        <p:spPr>
          <a:xfrm>
            <a:off x="1955076" y="3447567"/>
            <a:ext cx="3181989" cy="581185"/>
          </a:xfrm>
          <a:prstGeom prst="rect">
            <a:avLst/>
          </a:prstGeom>
          <a:noFill/>
        </p:spPr>
        <p:txBody>
          <a:bodyPr wrap="square" rtlCol="0" anchor="ctr">
            <a:spAutoFit/>
          </a:bodyPr>
          <a:lstStyle/>
          <a:p>
            <a:pPr marL="93663" indent="-93663" defTabSz="675010">
              <a:lnSpc>
                <a:spcPts val="1329"/>
              </a:lnSpc>
              <a:buFont typeface="Arial" panose="020B0604020202020204" pitchFamily="34" charset="0"/>
              <a:buChar char="•"/>
              <a:defRPr/>
            </a:pPr>
            <a:r>
              <a:rPr lang="en-US" sz="1000" dirty="0">
                <a:solidFill>
                  <a:prstClr val="black"/>
                </a:solidFill>
                <a:latin typeface="manrope" panose="00000500000000000000" pitchFamily="2" charset="0"/>
                <a:cs typeface="+mn-ea"/>
                <a:sym typeface="manrope" panose="00000500000000000000" pitchFamily="2" charset="0"/>
              </a:rPr>
              <a:t>Certificates of Program Completion will be awarded within 2 weeks after day 8 (electronic copy)</a:t>
            </a:r>
          </a:p>
        </p:txBody>
      </p:sp>
      <p:sp>
        <p:nvSpPr>
          <p:cNvPr id="14" name="TextBox 28">
            <a:extLst>
              <a:ext uri="{FF2B5EF4-FFF2-40B4-BE49-F238E27FC236}">
                <a16:creationId xmlns:a16="http://schemas.microsoft.com/office/drawing/2014/main" id="{A8E39D02-40C9-4FBF-9679-F872B96AE625}"/>
              </a:ext>
            </a:extLst>
          </p:cNvPr>
          <p:cNvSpPr txBox="1"/>
          <p:nvPr/>
        </p:nvSpPr>
        <p:spPr>
          <a:xfrm>
            <a:off x="1955076" y="5093088"/>
            <a:ext cx="3181989" cy="578107"/>
          </a:xfrm>
          <a:prstGeom prst="rect">
            <a:avLst/>
          </a:prstGeom>
          <a:noFill/>
        </p:spPr>
        <p:txBody>
          <a:bodyPr wrap="square" rtlCol="0" anchor="ctr">
            <a:spAutoFit/>
          </a:bodyPr>
          <a:lstStyle/>
          <a:p>
            <a:pPr marL="93663" indent="-93663" defTabSz="675010">
              <a:lnSpc>
                <a:spcPts val="1329"/>
              </a:lnSpc>
              <a:buFont typeface="Arial" panose="020B0604020202020204" pitchFamily="34" charset="0"/>
              <a:buChar char="•"/>
              <a:defRPr/>
            </a:pPr>
            <a:r>
              <a:rPr lang="en-US" sz="1000" dirty="0">
                <a:solidFill>
                  <a:prstClr val="black"/>
                </a:solidFill>
                <a:latin typeface="manrope" panose="00000500000000000000" pitchFamily="2" charset="0"/>
                <a:cs typeface="+mn-ea"/>
                <a:sym typeface="manrope" panose="00000500000000000000" pitchFamily="2" charset="0"/>
              </a:rPr>
              <a:t>Up to 3 best team leaders will be selected from each cohort after tutor evaluation</a:t>
            </a:r>
          </a:p>
          <a:p>
            <a:pPr marL="93663" indent="-93663" defTabSz="675010">
              <a:lnSpc>
                <a:spcPts val="1329"/>
              </a:lnSpc>
              <a:buFont typeface="Arial" panose="020B0604020202020204" pitchFamily="34" charset="0"/>
              <a:buChar char="•"/>
              <a:defRPr/>
            </a:pPr>
            <a:r>
              <a:rPr lang="en-US" sz="1000" dirty="0">
                <a:solidFill>
                  <a:prstClr val="black"/>
                </a:solidFill>
                <a:latin typeface="manrope" panose="00000500000000000000" pitchFamily="2" charset="0"/>
                <a:cs typeface="+mn-ea"/>
                <a:sym typeface="manrope" panose="00000500000000000000" pitchFamily="2" charset="0"/>
              </a:rPr>
              <a:t>Best Team Leader Certificate</a:t>
            </a:r>
          </a:p>
        </p:txBody>
      </p:sp>
      <p:sp>
        <p:nvSpPr>
          <p:cNvPr id="15" name="Text Placeholder 24">
            <a:extLst>
              <a:ext uri="{FF2B5EF4-FFF2-40B4-BE49-F238E27FC236}">
                <a16:creationId xmlns:a16="http://schemas.microsoft.com/office/drawing/2014/main" id="{C88D69D3-9F3F-46D4-A07F-5AD53F621F89}"/>
              </a:ext>
            </a:extLst>
          </p:cNvPr>
          <p:cNvSpPr txBox="1">
            <a:spLocks/>
          </p:cNvSpPr>
          <p:nvPr/>
        </p:nvSpPr>
        <p:spPr>
          <a:xfrm>
            <a:off x="1955078" y="1400103"/>
            <a:ext cx="1813187" cy="44768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5010">
              <a:spcBef>
                <a:spcPts val="738"/>
              </a:spcBef>
              <a:defRPr/>
            </a:pPr>
            <a:br>
              <a:rPr lang="en-US" b="1" dirty="0">
                <a:solidFill>
                  <a:prstClr val="black"/>
                </a:solidFill>
                <a:latin typeface="manrope" panose="00000500000000000000" pitchFamily="2" charset="0"/>
                <a:cs typeface="+mn-ea"/>
                <a:sym typeface="manrope" panose="00000500000000000000" pitchFamily="2" charset="0"/>
              </a:rPr>
            </a:br>
            <a:r>
              <a:rPr lang="en-US" b="1" dirty="0">
                <a:solidFill>
                  <a:prstClr val="black"/>
                </a:solidFill>
                <a:latin typeface="manrope" panose="00000500000000000000" pitchFamily="2" charset="0"/>
                <a:cs typeface="+mn-ea"/>
                <a:sym typeface="manrope" panose="00000500000000000000" pitchFamily="2" charset="0"/>
              </a:rPr>
              <a:t>Graduation Criteria</a:t>
            </a:r>
          </a:p>
        </p:txBody>
      </p:sp>
      <p:sp>
        <p:nvSpPr>
          <p:cNvPr id="16" name="Text Placeholder 24">
            <a:extLst>
              <a:ext uri="{FF2B5EF4-FFF2-40B4-BE49-F238E27FC236}">
                <a16:creationId xmlns:a16="http://schemas.microsoft.com/office/drawing/2014/main" id="{EEC10D49-3419-4BAA-92C0-0855ED095050}"/>
              </a:ext>
            </a:extLst>
          </p:cNvPr>
          <p:cNvSpPr txBox="1">
            <a:spLocks/>
          </p:cNvSpPr>
          <p:nvPr/>
        </p:nvSpPr>
        <p:spPr>
          <a:xfrm>
            <a:off x="1955077" y="4678378"/>
            <a:ext cx="2008554" cy="44768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75010">
              <a:spcBef>
                <a:spcPts val="738"/>
              </a:spcBef>
              <a:defRPr/>
            </a:pPr>
            <a:br>
              <a:rPr lang="en-US" b="1" dirty="0">
                <a:solidFill>
                  <a:prstClr val="black"/>
                </a:solidFill>
                <a:latin typeface="manrope" panose="00000500000000000000" pitchFamily="2" charset="0"/>
                <a:cs typeface="+mn-ea"/>
                <a:sym typeface="manrope" panose="00000500000000000000" pitchFamily="2" charset="0"/>
              </a:rPr>
            </a:br>
            <a:r>
              <a:rPr lang="en-US" b="1" dirty="0">
                <a:solidFill>
                  <a:prstClr val="black"/>
                </a:solidFill>
                <a:latin typeface="manrope" panose="00000500000000000000" pitchFamily="2" charset="0"/>
                <a:cs typeface="+mn-ea"/>
                <a:sym typeface="manrope" panose="00000500000000000000" pitchFamily="2" charset="0"/>
              </a:rPr>
              <a:t>Best Team Leader Award</a:t>
            </a:r>
          </a:p>
        </p:txBody>
      </p:sp>
      <p:sp>
        <p:nvSpPr>
          <p:cNvPr id="17" name="TextBox 26">
            <a:extLst>
              <a:ext uri="{FF2B5EF4-FFF2-40B4-BE49-F238E27FC236}">
                <a16:creationId xmlns:a16="http://schemas.microsoft.com/office/drawing/2014/main" id="{E046AF12-F625-4CAC-B532-91E711CD27D0}"/>
              </a:ext>
            </a:extLst>
          </p:cNvPr>
          <p:cNvSpPr txBox="1"/>
          <p:nvPr/>
        </p:nvSpPr>
        <p:spPr>
          <a:xfrm>
            <a:off x="1216124" y="1782486"/>
            <a:ext cx="435037" cy="478593"/>
          </a:xfrm>
          <a:prstGeom prst="rect">
            <a:avLst/>
          </a:prstGeom>
          <a:noFill/>
        </p:spPr>
        <p:txBody>
          <a:bodyPr wrap="square">
            <a:spAutoFit/>
          </a:bodyPr>
          <a:lstStyle/>
          <a:p>
            <a:pPr algn="ctr" defTabSz="675010">
              <a:defRPr/>
            </a:pPr>
            <a:r>
              <a:rPr lang="en-US" sz="2510" dirty="0">
                <a:solidFill>
                  <a:prstClr val="black"/>
                </a:solidFill>
                <a:latin typeface="manrope" panose="00000500000000000000" pitchFamily="2" charset="0"/>
                <a:cs typeface="+mn-ea"/>
                <a:sym typeface="manrope" panose="00000500000000000000" pitchFamily="2" charset="0"/>
              </a:rPr>
              <a:t>🎓</a:t>
            </a:r>
          </a:p>
        </p:txBody>
      </p:sp>
      <p:sp>
        <p:nvSpPr>
          <p:cNvPr id="18" name="Rounded Rectangle 67">
            <a:extLst>
              <a:ext uri="{FF2B5EF4-FFF2-40B4-BE49-F238E27FC236}">
                <a16:creationId xmlns:a16="http://schemas.microsoft.com/office/drawing/2014/main" id="{F0F6A691-B6F1-4103-A424-BBC70E21C1BE}"/>
              </a:ext>
            </a:extLst>
          </p:cNvPr>
          <p:cNvSpPr/>
          <p:nvPr/>
        </p:nvSpPr>
        <p:spPr>
          <a:xfrm rot="7200000">
            <a:off x="1135440" y="3327778"/>
            <a:ext cx="596402" cy="604308"/>
          </a:xfrm>
          <a:prstGeom prst="roundRect">
            <a:avLst>
              <a:gd name="adj" fmla="val 50000"/>
            </a:avLst>
          </a:prstGeom>
          <a:solidFill>
            <a:schemeClr val="bg1"/>
          </a:solidFill>
          <a:ln w="6350">
            <a:noFill/>
          </a:ln>
          <a:effectLst>
            <a:outerShdw blurRad="50800" dist="38100" dir="4200000" algn="tl" rotWithShape="0">
              <a:prstClr val="black">
                <a:alpha val="14665"/>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75010">
              <a:defRPr/>
            </a:pPr>
            <a:endParaRPr lang="en-US" sz="1329">
              <a:solidFill>
                <a:prstClr val="white"/>
              </a:solidFill>
              <a:latin typeface="manrope" panose="00000500000000000000" pitchFamily="2" charset="0"/>
              <a:cs typeface="+mn-ea"/>
              <a:sym typeface="manrope" panose="00000500000000000000" pitchFamily="2" charset="0"/>
            </a:endParaRPr>
          </a:p>
        </p:txBody>
      </p:sp>
      <p:sp>
        <p:nvSpPr>
          <p:cNvPr id="19" name="Rounded Rectangle 67">
            <a:extLst>
              <a:ext uri="{FF2B5EF4-FFF2-40B4-BE49-F238E27FC236}">
                <a16:creationId xmlns:a16="http://schemas.microsoft.com/office/drawing/2014/main" id="{5EDE6AC8-0260-48F6-92CF-58D6128051FC}"/>
              </a:ext>
            </a:extLst>
          </p:cNvPr>
          <p:cNvSpPr/>
          <p:nvPr/>
        </p:nvSpPr>
        <p:spPr>
          <a:xfrm rot="7200000">
            <a:off x="1135440" y="4927462"/>
            <a:ext cx="596402" cy="604308"/>
          </a:xfrm>
          <a:prstGeom prst="roundRect">
            <a:avLst>
              <a:gd name="adj" fmla="val 50000"/>
            </a:avLst>
          </a:prstGeom>
          <a:solidFill>
            <a:schemeClr val="bg1"/>
          </a:solidFill>
          <a:ln w="6350">
            <a:noFill/>
          </a:ln>
          <a:effectLst>
            <a:outerShdw blurRad="50800" dist="38100" dir="4200000" algn="tl" rotWithShape="0">
              <a:prstClr val="black">
                <a:alpha val="14665"/>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75010">
              <a:defRPr/>
            </a:pPr>
            <a:endParaRPr lang="en-US" sz="1329">
              <a:solidFill>
                <a:prstClr val="white"/>
              </a:solidFill>
              <a:latin typeface="manrope" panose="00000500000000000000" pitchFamily="2" charset="0"/>
              <a:cs typeface="+mn-ea"/>
              <a:sym typeface="manrope" panose="00000500000000000000" pitchFamily="2" charset="0"/>
            </a:endParaRPr>
          </a:p>
        </p:txBody>
      </p:sp>
      <p:sp>
        <p:nvSpPr>
          <p:cNvPr id="20" name="TextBox 32">
            <a:extLst>
              <a:ext uri="{FF2B5EF4-FFF2-40B4-BE49-F238E27FC236}">
                <a16:creationId xmlns:a16="http://schemas.microsoft.com/office/drawing/2014/main" id="{A5FDD343-3DEF-49E8-967F-E1D471FFAF25}"/>
              </a:ext>
            </a:extLst>
          </p:cNvPr>
          <p:cNvSpPr txBox="1"/>
          <p:nvPr/>
        </p:nvSpPr>
        <p:spPr>
          <a:xfrm>
            <a:off x="1216124" y="3429877"/>
            <a:ext cx="435037" cy="400110"/>
          </a:xfrm>
          <a:prstGeom prst="rect">
            <a:avLst/>
          </a:prstGeom>
          <a:noFill/>
        </p:spPr>
        <p:txBody>
          <a:bodyPr wrap="square">
            <a:spAutoFit/>
          </a:bodyPr>
          <a:lstStyle/>
          <a:p>
            <a:pPr algn="ctr" defTabSz="675010">
              <a:defRPr/>
            </a:pPr>
            <a:r>
              <a:rPr lang="en-US" sz="2000" dirty="0">
                <a:solidFill>
                  <a:prstClr val="black"/>
                </a:solidFill>
                <a:latin typeface="manrope" panose="00000500000000000000" pitchFamily="2" charset="0"/>
                <a:cs typeface="+mn-ea"/>
                <a:sym typeface="manrope" panose="00000500000000000000" pitchFamily="2" charset="0"/>
              </a:rPr>
              <a:t>📄</a:t>
            </a:r>
          </a:p>
        </p:txBody>
      </p:sp>
      <p:sp>
        <p:nvSpPr>
          <p:cNvPr id="21" name="TextBox 33">
            <a:extLst>
              <a:ext uri="{FF2B5EF4-FFF2-40B4-BE49-F238E27FC236}">
                <a16:creationId xmlns:a16="http://schemas.microsoft.com/office/drawing/2014/main" id="{90A2FD20-E909-48BA-A4A3-AD33F522577E}"/>
              </a:ext>
            </a:extLst>
          </p:cNvPr>
          <p:cNvSpPr txBox="1"/>
          <p:nvPr/>
        </p:nvSpPr>
        <p:spPr>
          <a:xfrm>
            <a:off x="1216124" y="5029561"/>
            <a:ext cx="435037" cy="400110"/>
          </a:xfrm>
          <a:prstGeom prst="rect">
            <a:avLst/>
          </a:prstGeom>
          <a:noFill/>
        </p:spPr>
        <p:txBody>
          <a:bodyPr wrap="square">
            <a:spAutoFit/>
          </a:bodyPr>
          <a:lstStyle/>
          <a:p>
            <a:pPr algn="ctr" defTabSz="675010">
              <a:defRPr/>
            </a:pPr>
            <a:r>
              <a:rPr lang="en-US" sz="2000" dirty="0">
                <a:solidFill>
                  <a:prstClr val="black"/>
                </a:solidFill>
                <a:latin typeface="manrope" panose="00000500000000000000" pitchFamily="2" charset="0"/>
                <a:cs typeface="+mn-ea"/>
                <a:sym typeface="manrope" panose="00000500000000000000" pitchFamily="2" charset="0"/>
              </a:rPr>
              <a:t>🥇</a:t>
            </a:r>
          </a:p>
        </p:txBody>
      </p:sp>
      <p:grpSp>
        <p:nvGrpSpPr>
          <p:cNvPr id="4" name="组合 3">
            <a:extLst>
              <a:ext uri="{FF2B5EF4-FFF2-40B4-BE49-F238E27FC236}">
                <a16:creationId xmlns:a16="http://schemas.microsoft.com/office/drawing/2014/main" id="{B6BA0FF8-A725-4160-A521-370BD3B23347}"/>
              </a:ext>
            </a:extLst>
          </p:cNvPr>
          <p:cNvGrpSpPr/>
          <p:nvPr/>
        </p:nvGrpSpPr>
        <p:grpSpPr>
          <a:xfrm>
            <a:off x="6816727" y="2050159"/>
            <a:ext cx="4352406" cy="1664899"/>
            <a:chOff x="5747354" y="1282366"/>
            <a:chExt cx="5228522" cy="2465905"/>
          </a:xfrm>
        </p:grpSpPr>
        <p:sp>
          <p:nvSpPr>
            <p:cNvPr id="34" name="Rounded Rectangle 6">
              <a:extLst>
                <a:ext uri="{FF2B5EF4-FFF2-40B4-BE49-F238E27FC236}">
                  <a16:creationId xmlns:a16="http://schemas.microsoft.com/office/drawing/2014/main" id="{CCDE5973-6910-49FA-A8EC-268637FBC61B}"/>
                </a:ext>
              </a:extLst>
            </p:cNvPr>
            <p:cNvSpPr/>
            <p:nvPr/>
          </p:nvSpPr>
          <p:spPr>
            <a:xfrm>
              <a:off x="5747354" y="1286926"/>
              <a:ext cx="2513479" cy="2448000"/>
            </a:xfrm>
            <a:prstGeom prst="roundRect">
              <a:avLst>
                <a:gd name="adj" fmla="val 5030"/>
              </a:avLst>
            </a:prstGeom>
            <a:gradFill>
              <a:gsLst>
                <a:gs pos="98000">
                  <a:srgbClr val="B8DAC7">
                    <a:alpha val="32000"/>
                  </a:srgbClr>
                </a:gs>
                <a:gs pos="0">
                  <a:srgbClr val="8EC4A6">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Manrope" panose="00000500000000000000" pitchFamily="2" charset="0"/>
                <a:ea typeface="+mn-ea"/>
                <a:cs typeface="+mn-cs"/>
                <a:sym typeface="Manrope" panose="00000500000000000000" pitchFamily="2" charset="0"/>
              </a:endParaRPr>
            </a:p>
          </p:txBody>
        </p:sp>
        <p:sp>
          <p:nvSpPr>
            <p:cNvPr id="23" name="Rounded Rectangle 6">
              <a:extLst>
                <a:ext uri="{FF2B5EF4-FFF2-40B4-BE49-F238E27FC236}">
                  <a16:creationId xmlns:a16="http://schemas.microsoft.com/office/drawing/2014/main" id="{66823F77-CAC7-42B4-B079-3BFA401F5C92}"/>
                </a:ext>
              </a:extLst>
            </p:cNvPr>
            <p:cNvSpPr/>
            <p:nvPr/>
          </p:nvSpPr>
          <p:spPr>
            <a:xfrm>
              <a:off x="5747355" y="1282366"/>
              <a:ext cx="2513479" cy="482962"/>
            </a:xfrm>
            <a:prstGeom prst="round2SameRect">
              <a:avLst>
                <a:gd name="adj1" fmla="val 27362"/>
                <a:gd name="adj2" fmla="val 0"/>
              </a:avLst>
            </a:prstGeom>
            <a:gradFill>
              <a:gsLst>
                <a:gs pos="98000">
                  <a:srgbClr val="B8DAC7">
                    <a:alpha val="49000"/>
                  </a:srgbClr>
                </a:gs>
                <a:gs pos="0">
                  <a:srgbClr val="8EC4A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1" i="0" u="none" strike="noStrike" kern="1200" cap="none" spc="0" normalizeH="0" baseline="0" noProof="0" dirty="0">
                <a:ln>
                  <a:noFill/>
                </a:ln>
                <a:solidFill>
                  <a:prstClr val="black"/>
                </a:solidFill>
                <a:effectLst/>
                <a:uLnTx/>
                <a:uFillTx/>
                <a:latin typeface="Manrope" panose="00000500000000000000" pitchFamily="2" charset="0"/>
                <a:ea typeface="等线" panose="02010600030101010101" pitchFamily="2" charset="-122"/>
                <a:cs typeface="+mn-cs"/>
                <a:sym typeface="Manrope" panose="00000500000000000000" pitchFamily="2" charset="0"/>
              </a:endParaRPr>
            </a:p>
          </p:txBody>
        </p:sp>
        <p:sp>
          <p:nvSpPr>
            <p:cNvPr id="24" name="Rounded Rectangle 6">
              <a:extLst>
                <a:ext uri="{FF2B5EF4-FFF2-40B4-BE49-F238E27FC236}">
                  <a16:creationId xmlns:a16="http://schemas.microsoft.com/office/drawing/2014/main" id="{BEAE7985-640E-4367-A1C5-04FA97D14B08}"/>
                </a:ext>
              </a:extLst>
            </p:cNvPr>
            <p:cNvSpPr/>
            <p:nvPr/>
          </p:nvSpPr>
          <p:spPr>
            <a:xfrm>
              <a:off x="8462397" y="1300271"/>
              <a:ext cx="2513479" cy="2448000"/>
            </a:xfrm>
            <a:prstGeom prst="roundRect">
              <a:avLst>
                <a:gd name="adj" fmla="val 5030"/>
              </a:avLst>
            </a:prstGeom>
            <a:gradFill>
              <a:gsLst>
                <a:gs pos="98000">
                  <a:srgbClr val="B8DAC7">
                    <a:alpha val="32000"/>
                  </a:srgbClr>
                </a:gs>
                <a:gs pos="0">
                  <a:srgbClr val="8EC4A6">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Manrope" panose="00000500000000000000" pitchFamily="2" charset="0"/>
                <a:ea typeface="+mn-ea"/>
                <a:cs typeface="+mn-cs"/>
                <a:sym typeface="Manrope" panose="00000500000000000000" pitchFamily="2" charset="0"/>
              </a:endParaRPr>
            </a:p>
          </p:txBody>
        </p:sp>
        <p:sp>
          <p:nvSpPr>
            <p:cNvPr id="25" name="Rounded Rectangle 6">
              <a:extLst>
                <a:ext uri="{FF2B5EF4-FFF2-40B4-BE49-F238E27FC236}">
                  <a16:creationId xmlns:a16="http://schemas.microsoft.com/office/drawing/2014/main" id="{36634E0E-957A-44C8-ADFE-CCE44F46DB59}"/>
                </a:ext>
              </a:extLst>
            </p:cNvPr>
            <p:cNvSpPr/>
            <p:nvPr/>
          </p:nvSpPr>
          <p:spPr>
            <a:xfrm>
              <a:off x="8462397" y="1282366"/>
              <a:ext cx="2513479" cy="482962"/>
            </a:xfrm>
            <a:prstGeom prst="round2SameRect">
              <a:avLst>
                <a:gd name="adj1" fmla="val 27362"/>
                <a:gd name="adj2" fmla="val 0"/>
              </a:avLst>
            </a:prstGeom>
            <a:gradFill>
              <a:gsLst>
                <a:gs pos="98000">
                  <a:srgbClr val="B8DAC7">
                    <a:alpha val="49000"/>
                  </a:srgbClr>
                </a:gs>
                <a:gs pos="0">
                  <a:srgbClr val="8EC4A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 b="1" i="0" u="none" strike="noStrike" kern="1200" cap="none" spc="0" normalizeH="0" baseline="0" noProof="0" dirty="0">
                <a:ln>
                  <a:noFill/>
                </a:ln>
                <a:solidFill>
                  <a:prstClr val="black"/>
                </a:solidFill>
                <a:effectLst/>
                <a:uLnTx/>
                <a:uFillTx/>
                <a:latin typeface="Manrope" panose="00000500000000000000" pitchFamily="2" charset="0"/>
                <a:ea typeface="等线" panose="02010600030101010101" pitchFamily="2" charset="-122"/>
                <a:cs typeface="+mn-cs"/>
                <a:sym typeface="Manrope" panose="00000500000000000000" pitchFamily="2" charset="0"/>
              </a:endParaRPr>
            </a:p>
          </p:txBody>
        </p:sp>
        <p:sp>
          <p:nvSpPr>
            <p:cNvPr id="26" name="TextBox 9">
              <a:extLst>
                <a:ext uri="{FF2B5EF4-FFF2-40B4-BE49-F238E27FC236}">
                  <a16:creationId xmlns:a16="http://schemas.microsoft.com/office/drawing/2014/main" id="{58FD58B6-9E75-4D24-895B-3512921C742D}"/>
                </a:ext>
              </a:extLst>
            </p:cNvPr>
            <p:cNvSpPr txBox="1"/>
            <p:nvPr/>
          </p:nvSpPr>
          <p:spPr>
            <a:xfrm>
              <a:off x="6133538" y="1357553"/>
              <a:ext cx="1746987" cy="3401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zh-TW" sz="105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Our Values</a:t>
              </a:r>
              <a:endParaRPr kumimoji="1" lang="en-US" altLang="zh-TW" sz="105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方正兰亭黑简体" panose="02000000000000000000" pitchFamily="2" charset="-122"/>
                <a:cs typeface="+mn-cs"/>
                <a:sym typeface="Manrope" panose="00000500000000000000" pitchFamily="2" charset="0"/>
              </a:endParaRPr>
            </a:p>
          </p:txBody>
        </p:sp>
        <p:sp>
          <p:nvSpPr>
            <p:cNvPr id="27" name="TextBox 19">
              <a:extLst>
                <a:ext uri="{FF2B5EF4-FFF2-40B4-BE49-F238E27FC236}">
                  <a16:creationId xmlns:a16="http://schemas.microsoft.com/office/drawing/2014/main" id="{EDB86556-CF14-4AD5-8C9F-F4100BBACC30}"/>
                </a:ext>
              </a:extLst>
            </p:cNvPr>
            <p:cNvSpPr txBox="1"/>
            <p:nvPr/>
          </p:nvSpPr>
          <p:spPr>
            <a:xfrm>
              <a:off x="8830331" y="1357553"/>
              <a:ext cx="1746987" cy="3401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zh-TW" sz="105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Our Culture</a:t>
              </a:r>
              <a:endParaRPr kumimoji="1" lang="en-US" altLang="zh-TW" sz="105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方正兰亭黑简体" panose="02000000000000000000" pitchFamily="2" charset="-122"/>
                <a:cs typeface="+mn-cs"/>
                <a:sym typeface="Manrope" panose="00000500000000000000" pitchFamily="2" charset="0"/>
              </a:endParaRPr>
            </a:p>
          </p:txBody>
        </p:sp>
        <p:sp>
          <p:nvSpPr>
            <p:cNvPr id="28" name="TextBox 48">
              <a:extLst>
                <a:ext uri="{FF2B5EF4-FFF2-40B4-BE49-F238E27FC236}">
                  <a16:creationId xmlns:a16="http://schemas.microsoft.com/office/drawing/2014/main" id="{7984B065-FB94-457C-A5FA-B13D2D991357}"/>
                </a:ext>
              </a:extLst>
            </p:cNvPr>
            <p:cNvSpPr txBox="1"/>
            <p:nvPr/>
          </p:nvSpPr>
          <p:spPr>
            <a:xfrm>
              <a:off x="6021275" y="2362847"/>
              <a:ext cx="1951099" cy="3091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Digitalization</a:t>
              </a:r>
              <a:endParaRPr kumimoji="0" lang="en-US" sz="900" b="1" i="0" u="none" strike="noStrike" kern="1200" cap="none" spc="0" normalizeH="0" baseline="0" noProof="0" dirty="0">
                <a:ln>
                  <a:noFill/>
                </a:ln>
                <a:solidFill>
                  <a:prstClr val="black"/>
                </a:solidFill>
                <a:effectLst/>
                <a:uLnTx/>
                <a:uFillTx/>
                <a:latin typeface="Manrope" panose="00000500000000000000" pitchFamily="2" charset="0"/>
                <a:ea typeface="+mn-ea"/>
                <a:cs typeface="+mn-cs"/>
                <a:sym typeface="Manrope" panose="00000500000000000000" pitchFamily="2" charset="0"/>
              </a:endParaRPr>
            </a:p>
          </p:txBody>
        </p:sp>
        <p:sp>
          <p:nvSpPr>
            <p:cNvPr id="29" name="TextBox 50">
              <a:extLst>
                <a:ext uri="{FF2B5EF4-FFF2-40B4-BE49-F238E27FC236}">
                  <a16:creationId xmlns:a16="http://schemas.microsoft.com/office/drawing/2014/main" id="{1542879B-F6EB-4AEC-9CB5-507ED3B5E42B}"/>
                </a:ext>
              </a:extLst>
            </p:cNvPr>
            <p:cNvSpPr txBox="1"/>
            <p:nvPr/>
          </p:nvSpPr>
          <p:spPr>
            <a:xfrm>
              <a:off x="6004880" y="2782908"/>
              <a:ext cx="1951099" cy="3091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Sustainability</a:t>
              </a:r>
              <a:endParaRPr kumimoji="0" lang="en-US" sz="900" b="1" i="0" u="none" strike="noStrike" kern="1200" cap="none" spc="0" normalizeH="0" baseline="0" noProof="0" dirty="0">
                <a:ln>
                  <a:noFill/>
                </a:ln>
                <a:solidFill>
                  <a:prstClr val="black"/>
                </a:solidFill>
                <a:effectLst/>
                <a:uLnTx/>
                <a:uFillTx/>
                <a:latin typeface="Manrope" panose="00000500000000000000" pitchFamily="2" charset="0"/>
                <a:ea typeface="+mn-ea"/>
                <a:cs typeface="+mn-cs"/>
                <a:sym typeface="Manrope" panose="00000500000000000000" pitchFamily="2" charset="0"/>
              </a:endParaRPr>
            </a:p>
          </p:txBody>
        </p:sp>
        <p:sp>
          <p:nvSpPr>
            <p:cNvPr id="30" name="TextBox 52">
              <a:extLst>
                <a:ext uri="{FF2B5EF4-FFF2-40B4-BE49-F238E27FC236}">
                  <a16:creationId xmlns:a16="http://schemas.microsoft.com/office/drawing/2014/main" id="{7AD55078-4981-428A-974F-797F71D199BC}"/>
                </a:ext>
              </a:extLst>
            </p:cNvPr>
            <p:cNvSpPr txBox="1"/>
            <p:nvPr/>
          </p:nvSpPr>
          <p:spPr>
            <a:xfrm>
              <a:off x="6004880" y="3202969"/>
              <a:ext cx="1951099" cy="3091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Entrepreneurship</a:t>
              </a:r>
              <a:endParaRPr kumimoji="0" lang="en-US" sz="900" b="1" i="0" u="none" strike="noStrike" kern="1200" cap="none" spc="0" normalizeH="0" baseline="0" noProof="0" dirty="0">
                <a:ln>
                  <a:noFill/>
                </a:ln>
                <a:solidFill>
                  <a:prstClr val="black"/>
                </a:solidFill>
                <a:effectLst/>
                <a:uLnTx/>
                <a:uFillTx/>
                <a:latin typeface="Manrope" panose="00000500000000000000" pitchFamily="2" charset="0"/>
                <a:ea typeface="+mn-ea"/>
                <a:cs typeface="+mn-cs"/>
                <a:sym typeface="Manrope" panose="00000500000000000000" pitchFamily="2" charset="0"/>
              </a:endParaRPr>
            </a:p>
          </p:txBody>
        </p:sp>
        <p:sp>
          <p:nvSpPr>
            <p:cNvPr id="31" name="TextBox 54">
              <a:extLst>
                <a:ext uri="{FF2B5EF4-FFF2-40B4-BE49-F238E27FC236}">
                  <a16:creationId xmlns:a16="http://schemas.microsoft.com/office/drawing/2014/main" id="{9DA8671D-C645-41BA-A754-55C3A4EC8D1C}"/>
                </a:ext>
              </a:extLst>
            </p:cNvPr>
            <p:cNvSpPr txBox="1"/>
            <p:nvPr/>
          </p:nvSpPr>
          <p:spPr>
            <a:xfrm>
              <a:off x="6004880" y="1942787"/>
              <a:ext cx="1951099" cy="3091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Innovation</a:t>
              </a:r>
              <a:endParaRPr kumimoji="0" lang="en-US" sz="900" b="1" i="0" u="none" strike="noStrike" kern="1200" cap="none" spc="0" normalizeH="0" baseline="0" noProof="0" dirty="0">
                <a:ln>
                  <a:noFill/>
                </a:ln>
                <a:solidFill>
                  <a:prstClr val="black"/>
                </a:solidFill>
                <a:effectLst/>
                <a:uLnTx/>
                <a:uFillTx/>
                <a:latin typeface="Manrope" panose="00000500000000000000" pitchFamily="2" charset="0"/>
                <a:ea typeface="+mn-ea"/>
                <a:cs typeface="+mn-cs"/>
                <a:sym typeface="Manrope" panose="00000500000000000000" pitchFamily="2" charset="0"/>
              </a:endParaRPr>
            </a:p>
          </p:txBody>
        </p:sp>
        <p:sp>
          <p:nvSpPr>
            <p:cNvPr id="32" name="TextBox 35">
              <a:extLst>
                <a:ext uri="{FF2B5EF4-FFF2-40B4-BE49-F238E27FC236}">
                  <a16:creationId xmlns:a16="http://schemas.microsoft.com/office/drawing/2014/main" id="{E546DE87-B081-469D-A440-690DD3FFEB3D}"/>
                </a:ext>
              </a:extLst>
            </p:cNvPr>
            <p:cNvSpPr txBox="1"/>
            <p:nvPr/>
          </p:nvSpPr>
          <p:spPr>
            <a:xfrm>
              <a:off x="8582675" y="1949866"/>
              <a:ext cx="2242298" cy="638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Slogan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solidFill>
                    <a:prstClr val="black"/>
                  </a:solidFill>
                  <a:effectLst/>
                  <a:uLnTx/>
                  <a:uFillTx/>
                  <a:latin typeface="Manrope" pitchFamily="2" charset="0"/>
                  <a:ea typeface="新細明體" panose="02020500000000000000" pitchFamily="18" charset="-120"/>
                  <a:cs typeface="+mn-cs"/>
                  <a:sym typeface="Manrope" panose="00000500000000000000" pitchFamily="2" charset="0"/>
                </a:rPr>
                <a:t>Who is for the 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solidFill>
                    <a:prstClr val="black"/>
                  </a:solidFill>
                  <a:effectLst/>
                  <a:uLnTx/>
                  <a:uFillTx/>
                  <a:latin typeface="Manrope" pitchFamily="2" charset="0"/>
                  <a:ea typeface="新細明體" panose="02020500000000000000" pitchFamily="18" charset="-120"/>
                  <a:cs typeface="+mn-cs"/>
                  <a:sym typeface="Manrope" panose="00000500000000000000" pitchFamily="2" charset="0"/>
                </a:rPr>
                <a:t>Seeds for the Future!</a:t>
              </a:r>
            </a:p>
          </p:txBody>
        </p:sp>
        <p:sp>
          <p:nvSpPr>
            <p:cNvPr id="33" name="TextBox 36">
              <a:extLst>
                <a:ext uri="{FF2B5EF4-FFF2-40B4-BE49-F238E27FC236}">
                  <a16:creationId xmlns:a16="http://schemas.microsoft.com/office/drawing/2014/main" id="{F77C0BB1-B3DF-40E9-A533-5ACF39E376D7}"/>
                </a:ext>
              </a:extLst>
            </p:cNvPr>
            <p:cNvSpPr txBox="1"/>
            <p:nvPr/>
          </p:nvSpPr>
          <p:spPr>
            <a:xfrm>
              <a:off x="8582675" y="2866526"/>
              <a:ext cx="2242298" cy="3091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Roll Call Dance</a:t>
              </a:r>
              <a:endParaRPr kumimoji="1" lang="en-US" altLang="zh-TW" sz="800" b="0"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endParaRPr>
            </a:p>
          </p:txBody>
        </p:sp>
      </p:grpSp>
      <p:grpSp>
        <p:nvGrpSpPr>
          <p:cNvPr id="5" name="组合 4">
            <a:extLst>
              <a:ext uri="{FF2B5EF4-FFF2-40B4-BE49-F238E27FC236}">
                <a16:creationId xmlns:a16="http://schemas.microsoft.com/office/drawing/2014/main" id="{FB0D86B2-7BC7-413A-BDC7-32BF8E8DF462}"/>
              </a:ext>
            </a:extLst>
          </p:cNvPr>
          <p:cNvGrpSpPr/>
          <p:nvPr/>
        </p:nvGrpSpPr>
        <p:grpSpPr>
          <a:xfrm>
            <a:off x="6816727" y="3902528"/>
            <a:ext cx="4352406" cy="1978139"/>
            <a:chOff x="6073462" y="1269795"/>
            <a:chExt cx="5228521" cy="2465905"/>
          </a:xfrm>
        </p:grpSpPr>
        <p:sp>
          <p:nvSpPr>
            <p:cNvPr id="35" name="Rounded Rectangle 6">
              <a:extLst>
                <a:ext uri="{FF2B5EF4-FFF2-40B4-BE49-F238E27FC236}">
                  <a16:creationId xmlns:a16="http://schemas.microsoft.com/office/drawing/2014/main" id="{D981B34C-B1C1-4CF4-B1F6-99CE9C266B7F}"/>
                </a:ext>
              </a:extLst>
            </p:cNvPr>
            <p:cNvSpPr/>
            <p:nvPr/>
          </p:nvSpPr>
          <p:spPr>
            <a:xfrm>
              <a:off x="6073462" y="1287700"/>
              <a:ext cx="2513479" cy="2448000"/>
            </a:xfrm>
            <a:prstGeom prst="roundRect">
              <a:avLst>
                <a:gd name="adj" fmla="val 5030"/>
              </a:avLst>
            </a:prstGeom>
            <a:gradFill>
              <a:gsLst>
                <a:gs pos="98000">
                  <a:srgbClr val="B8DAC7">
                    <a:alpha val="32000"/>
                  </a:srgbClr>
                </a:gs>
                <a:gs pos="0">
                  <a:srgbClr val="8EC4A6">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Manrope" panose="00000500000000000000" pitchFamily="2" charset="0"/>
                <a:ea typeface="+mn-ea"/>
                <a:cs typeface="+mn-cs"/>
                <a:sym typeface="Manrope" panose="00000500000000000000" pitchFamily="2" charset="0"/>
              </a:endParaRPr>
            </a:p>
          </p:txBody>
        </p:sp>
        <p:sp>
          <p:nvSpPr>
            <p:cNvPr id="36" name="Rounded Rectangle 6">
              <a:extLst>
                <a:ext uri="{FF2B5EF4-FFF2-40B4-BE49-F238E27FC236}">
                  <a16:creationId xmlns:a16="http://schemas.microsoft.com/office/drawing/2014/main" id="{54C788B0-6E5C-4F24-B79D-8C341695BE75}"/>
                </a:ext>
              </a:extLst>
            </p:cNvPr>
            <p:cNvSpPr/>
            <p:nvPr/>
          </p:nvSpPr>
          <p:spPr>
            <a:xfrm>
              <a:off x="6073462" y="1269795"/>
              <a:ext cx="2513479" cy="482962"/>
            </a:xfrm>
            <a:prstGeom prst="round2SameRect">
              <a:avLst>
                <a:gd name="adj1" fmla="val 27362"/>
                <a:gd name="adj2" fmla="val 0"/>
              </a:avLst>
            </a:prstGeom>
            <a:gradFill>
              <a:gsLst>
                <a:gs pos="98000">
                  <a:srgbClr val="B8DAC7">
                    <a:alpha val="49000"/>
                  </a:srgbClr>
                </a:gs>
                <a:gs pos="0">
                  <a:srgbClr val="8EC4A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prstClr val="black"/>
                </a:solidFill>
                <a:effectLst/>
                <a:uLnTx/>
                <a:uFillTx/>
                <a:latin typeface="Manrope" panose="00000500000000000000" pitchFamily="2" charset="0"/>
                <a:ea typeface="等线" panose="02010600030101010101" pitchFamily="2" charset="-122"/>
                <a:cs typeface="+mn-cs"/>
                <a:sym typeface="Manrope" panose="00000500000000000000" pitchFamily="2" charset="0"/>
              </a:endParaRPr>
            </a:p>
          </p:txBody>
        </p:sp>
        <p:sp>
          <p:nvSpPr>
            <p:cNvPr id="37" name="Rounded Rectangle 6">
              <a:extLst>
                <a:ext uri="{FF2B5EF4-FFF2-40B4-BE49-F238E27FC236}">
                  <a16:creationId xmlns:a16="http://schemas.microsoft.com/office/drawing/2014/main" id="{5994AEE0-861F-4478-A9DE-C3B51DC266FD}"/>
                </a:ext>
              </a:extLst>
            </p:cNvPr>
            <p:cNvSpPr/>
            <p:nvPr/>
          </p:nvSpPr>
          <p:spPr>
            <a:xfrm>
              <a:off x="8788504" y="1287700"/>
              <a:ext cx="2513479" cy="2448000"/>
            </a:xfrm>
            <a:prstGeom prst="roundRect">
              <a:avLst>
                <a:gd name="adj" fmla="val 5030"/>
              </a:avLst>
            </a:prstGeom>
            <a:gradFill>
              <a:gsLst>
                <a:gs pos="98000">
                  <a:srgbClr val="B8DAC7">
                    <a:alpha val="32000"/>
                  </a:srgbClr>
                </a:gs>
                <a:gs pos="0">
                  <a:srgbClr val="8EC4A6">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Manrope" panose="00000500000000000000" pitchFamily="2" charset="0"/>
                <a:ea typeface="+mn-ea"/>
                <a:cs typeface="+mn-cs"/>
                <a:sym typeface="Manrope" panose="00000500000000000000" pitchFamily="2" charset="0"/>
              </a:endParaRPr>
            </a:p>
          </p:txBody>
        </p:sp>
        <p:sp>
          <p:nvSpPr>
            <p:cNvPr id="38" name="Rounded Rectangle 6">
              <a:extLst>
                <a:ext uri="{FF2B5EF4-FFF2-40B4-BE49-F238E27FC236}">
                  <a16:creationId xmlns:a16="http://schemas.microsoft.com/office/drawing/2014/main" id="{FA6344C0-37FB-490A-BCB0-EDA899491078}"/>
                </a:ext>
              </a:extLst>
            </p:cNvPr>
            <p:cNvSpPr/>
            <p:nvPr/>
          </p:nvSpPr>
          <p:spPr>
            <a:xfrm>
              <a:off x="8788504" y="1280863"/>
              <a:ext cx="2513479" cy="482962"/>
            </a:xfrm>
            <a:prstGeom prst="round2SameRect">
              <a:avLst>
                <a:gd name="adj1" fmla="val 27362"/>
                <a:gd name="adj2" fmla="val 0"/>
              </a:avLst>
            </a:prstGeom>
            <a:gradFill>
              <a:gsLst>
                <a:gs pos="98000">
                  <a:srgbClr val="B8DAC7">
                    <a:alpha val="49000"/>
                  </a:srgbClr>
                </a:gs>
                <a:gs pos="0">
                  <a:srgbClr val="8EC4A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1" i="0" u="none" strike="noStrike" kern="1200" cap="none" spc="0" normalizeH="0" baseline="0" noProof="0" dirty="0">
                <a:ln>
                  <a:noFill/>
                </a:ln>
                <a:solidFill>
                  <a:prstClr val="black"/>
                </a:solidFill>
                <a:effectLst/>
                <a:uLnTx/>
                <a:uFillTx/>
                <a:latin typeface="Manrope" panose="00000500000000000000" pitchFamily="2" charset="0"/>
                <a:ea typeface="等线" panose="02010600030101010101" pitchFamily="2" charset="-122"/>
                <a:cs typeface="+mn-cs"/>
                <a:sym typeface="Manrope" panose="00000500000000000000" pitchFamily="2" charset="0"/>
              </a:endParaRPr>
            </a:p>
          </p:txBody>
        </p:sp>
        <p:sp>
          <p:nvSpPr>
            <p:cNvPr id="39" name="TextBox 47">
              <a:extLst>
                <a:ext uri="{FF2B5EF4-FFF2-40B4-BE49-F238E27FC236}">
                  <a16:creationId xmlns:a16="http://schemas.microsoft.com/office/drawing/2014/main" id="{4C7AC003-B8E3-40BE-89B2-C65C6EC2D945}"/>
                </a:ext>
              </a:extLst>
            </p:cNvPr>
            <p:cNvSpPr txBox="1"/>
            <p:nvPr/>
          </p:nvSpPr>
          <p:spPr>
            <a:xfrm>
              <a:off x="6234906" y="1344982"/>
              <a:ext cx="2101692" cy="2949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zh-TW" sz="110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What to Expect?</a:t>
              </a:r>
              <a:endParaRPr kumimoji="1" lang="en-US" altLang="zh-TW" sz="110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方正兰亭黑简体" panose="02000000000000000000" pitchFamily="2" charset="-122"/>
                <a:cs typeface="+mn-cs"/>
                <a:sym typeface="Manrope" panose="00000500000000000000" pitchFamily="2" charset="0"/>
              </a:endParaRPr>
            </a:p>
          </p:txBody>
        </p:sp>
        <p:sp>
          <p:nvSpPr>
            <p:cNvPr id="40" name="TextBox 75">
              <a:extLst>
                <a:ext uri="{FF2B5EF4-FFF2-40B4-BE49-F238E27FC236}">
                  <a16:creationId xmlns:a16="http://schemas.microsoft.com/office/drawing/2014/main" id="{69D0FAD5-49FD-428F-812A-886F00EDF212}"/>
                </a:ext>
              </a:extLst>
            </p:cNvPr>
            <p:cNvSpPr txBox="1"/>
            <p:nvPr/>
          </p:nvSpPr>
          <p:spPr>
            <a:xfrm>
              <a:off x="8788503" y="1344982"/>
              <a:ext cx="2513479" cy="2949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zh-TW" sz="110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Where to Find Us?</a:t>
              </a:r>
              <a:endParaRPr kumimoji="1" lang="en-US" altLang="zh-TW" sz="1100" b="1" i="0" u="none" strike="noStrike" kern="1200" cap="none" spc="0" normalizeH="0" baseline="0" noProof="0" dirty="0">
                <a:ln>
                  <a:noFill/>
                </a:ln>
                <a:solidFill>
                  <a:srgbClr val="70AD47">
                    <a:lumMod val="50000"/>
                  </a:srgbClr>
                </a:solidFill>
                <a:effectLst/>
                <a:uLnTx/>
                <a:uFillTx/>
                <a:latin typeface="Manrope" panose="00000500000000000000" pitchFamily="2" charset="0"/>
                <a:ea typeface="方正兰亭黑简体" panose="02000000000000000000" pitchFamily="2" charset="-122"/>
                <a:cs typeface="+mn-cs"/>
                <a:sym typeface="Manrope" panose="00000500000000000000" pitchFamily="2" charset="0"/>
              </a:endParaRPr>
            </a:p>
          </p:txBody>
        </p:sp>
        <p:sp>
          <p:nvSpPr>
            <p:cNvPr id="41" name="TextBox 69">
              <a:extLst>
                <a:ext uri="{FF2B5EF4-FFF2-40B4-BE49-F238E27FC236}">
                  <a16:creationId xmlns:a16="http://schemas.microsoft.com/office/drawing/2014/main" id="{72C35ADF-7C92-4FF5-971C-A03CA6871A91}"/>
                </a:ext>
              </a:extLst>
            </p:cNvPr>
            <p:cNvSpPr txBox="1"/>
            <p:nvPr/>
          </p:nvSpPr>
          <p:spPr>
            <a:xfrm>
              <a:off x="6279356" y="1784078"/>
              <a:ext cx="2101692" cy="433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Webinar</a:t>
              </a:r>
              <a:b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br>
              <a:r>
                <a:rPr kumimoji="1" lang="en-US" altLang="zh-TW" sz="900" b="0"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Dive into the tech world</a:t>
              </a:r>
            </a:p>
          </p:txBody>
        </p:sp>
        <p:sp>
          <p:nvSpPr>
            <p:cNvPr id="42" name="TextBox 70">
              <a:extLst>
                <a:ext uri="{FF2B5EF4-FFF2-40B4-BE49-F238E27FC236}">
                  <a16:creationId xmlns:a16="http://schemas.microsoft.com/office/drawing/2014/main" id="{5E32B273-D467-434E-BA38-4FFEB45F1214}"/>
                </a:ext>
              </a:extLst>
            </p:cNvPr>
            <p:cNvSpPr txBox="1"/>
            <p:nvPr/>
          </p:nvSpPr>
          <p:spPr>
            <a:xfrm>
              <a:off x="6279356" y="2244953"/>
              <a:ext cx="2101692" cy="433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Alumni Feature</a:t>
              </a:r>
              <a:b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br>
              <a:r>
                <a:rPr kumimoji="1" lang="en-US" altLang="zh-TW" sz="900" b="0"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Story of Seeds</a:t>
              </a:r>
            </a:p>
          </p:txBody>
        </p:sp>
        <p:sp>
          <p:nvSpPr>
            <p:cNvPr id="43" name="TextBox 71">
              <a:extLst>
                <a:ext uri="{FF2B5EF4-FFF2-40B4-BE49-F238E27FC236}">
                  <a16:creationId xmlns:a16="http://schemas.microsoft.com/office/drawing/2014/main" id="{919F6A52-2BBF-4C52-B5CA-10A62276166F}"/>
                </a:ext>
              </a:extLst>
            </p:cNvPr>
            <p:cNvSpPr txBox="1"/>
            <p:nvPr/>
          </p:nvSpPr>
          <p:spPr>
            <a:xfrm>
              <a:off x="6279356" y="2705828"/>
              <a:ext cx="2101692" cy="433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Global Ambassador</a:t>
              </a:r>
              <a:b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br>
              <a:r>
                <a:rPr kumimoji="1" lang="en-US" altLang="zh-TW" sz="900" b="0"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Make Your Voice Heard</a:t>
              </a:r>
            </a:p>
          </p:txBody>
        </p:sp>
        <p:sp>
          <p:nvSpPr>
            <p:cNvPr id="44" name="TextBox 72">
              <a:extLst>
                <a:ext uri="{FF2B5EF4-FFF2-40B4-BE49-F238E27FC236}">
                  <a16:creationId xmlns:a16="http://schemas.microsoft.com/office/drawing/2014/main" id="{5E96347F-2576-4C9F-92C6-E7D8F5E587C4}"/>
                </a:ext>
              </a:extLst>
            </p:cNvPr>
            <p:cNvSpPr txBox="1"/>
            <p:nvPr/>
          </p:nvSpPr>
          <p:spPr>
            <a:xfrm>
              <a:off x="6279356" y="3166704"/>
              <a:ext cx="2101692" cy="433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Alumni Reunion</a:t>
              </a:r>
              <a:b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br>
              <a:r>
                <a:rPr kumimoji="1" lang="en-US" altLang="zh-TW" sz="900" b="0"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Meet &amp; Share</a:t>
              </a:r>
            </a:p>
          </p:txBody>
        </p:sp>
        <p:sp>
          <p:nvSpPr>
            <p:cNvPr id="45" name="TextBox 76">
              <a:extLst>
                <a:ext uri="{FF2B5EF4-FFF2-40B4-BE49-F238E27FC236}">
                  <a16:creationId xmlns:a16="http://schemas.microsoft.com/office/drawing/2014/main" id="{224DF9A0-D47C-464A-9A19-DBBED1AF537F}"/>
                </a:ext>
              </a:extLst>
            </p:cNvPr>
            <p:cNvSpPr txBox="1"/>
            <p:nvPr/>
          </p:nvSpPr>
          <p:spPr>
            <a:xfrm>
              <a:off x="8912499" y="1964872"/>
              <a:ext cx="2242297" cy="5898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LinkedIn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Current Participants &amp; Alumni</a:t>
              </a:r>
            </a:p>
          </p:txBody>
        </p:sp>
        <p:sp>
          <p:nvSpPr>
            <p:cNvPr id="46" name="TextBox 77">
              <a:extLst>
                <a:ext uri="{FF2B5EF4-FFF2-40B4-BE49-F238E27FC236}">
                  <a16:creationId xmlns:a16="http://schemas.microsoft.com/office/drawing/2014/main" id="{D086C57D-CEC2-49EC-B120-5582393C078B}"/>
                </a:ext>
              </a:extLst>
            </p:cNvPr>
            <p:cNvSpPr txBox="1"/>
            <p:nvPr/>
          </p:nvSpPr>
          <p:spPr>
            <a:xfrm>
              <a:off x="8912499" y="2761005"/>
              <a:ext cx="2242297" cy="43371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000" b="1"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LinkedIn Page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900" b="0" i="0" u="none" strike="noStrike" kern="1200" cap="none" spc="0" normalizeH="0" baseline="0" noProof="0" dirty="0">
                  <a:ln>
                    <a:noFill/>
                  </a:ln>
                  <a:solidFill>
                    <a:prstClr val="black"/>
                  </a:solidFill>
                  <a:effectLst/>
                  <a:uLnTx/>
                  <a:uFillTx/>
                  <a:latin typeface="Manrope" panose="00000500000000000000" pitchFamily="2" charset="0"/>
                  <a:ea typeface="新細明體" panose="02020500000000000000" pitchFamily="18" charset="-120"/>
                  <a:cs typeface="+mn-cs"/>
                  <a:sym typeface="Manrope" panose="00000500000000000000" pitchFamily="2" charset="0"/>
                </a:rPr>
                <a:t>Prospects &amp; Externals</a:t>
              </a:r>
            </a:p>
          </p:txBody>
        </p:sp>
      </p:grpSp>
      <p:sp>
        <p:nvSpPr>
          <p:cNvPr id="47" name="Text Placeholder 1">
            <a:extLst>
              <a:ext uri="{FF2B5EF4-FFF2-40B4-BE49-F238E27FC236}">
                <a16:creationId xmlns:a16="http://schemas.microsoft.com/office/drawing/2014/main" id="{8F42BD1F-9BC1-4482-9953-BA161385B6B5}"/>
              </a:ext>
            </a:extLst>
          </p:cNvPr>
          <p:cNvSpPr txBox="1">
            <a:spLocks/>
          </p:cNvSpPr>
          <p:nvPr/>
        </p:nvSpPr>
        <p:spPr>
          <a:xfrm>
            <a:off x="6816727" y="1693339"/>
            <a:ext cx="4485256" cy="275227"/>
          </a:xfrm>
          <a:prstGeom prst="rect">
            <a:avLst/>
          </a:prstGeom>
        </p:spPr>
        <p:txBody>
          <a:bodyPr anchor="t"/>
          <a:lstStyle>
            <a:lvl1pPr marL="0" indent="0" algn="l" defTabSz="914400" rtl="0" eaLnBrk="1" latinLnBrk="0" hangingPunct="1">
              <a:lnSpc>
                <a:spcPct val="100000"/>
              </a:lnSpc>
              <a:spcBef>
                <a:spcPts val="1000"/>
              </a:spcBef>
              <a:buFontTx/>
              <a:buNone/>
              <a:defRPr sz="2000" b="1" i="0" kern="1200">
                <a:solidFill>
                  <a:schemeClr val="tx1"/>
                </a:solidFill>
                <a:latin typeface="Manrope ExtraBold" pitchFamily="2" charset="0"/>
                <a:ea typeface="+mn-ea"/>
                <a:cs typeface="Huawei Sans" panose="020C0503030203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b="0" dirty="0">
                <a:latin typeface="Manrope" panose="00000500000000000000" pitchFamily="2" charset="0"/>
                <a:sym typeface="Manrope" panose="00000500000000000000" pitchFamily="2" charset="0"/>
              </a:rPr>
              <a:t>Welcome to Alumni Community: Our Global Family for Seeds Alumni  </a:t>
            </a:r>
          </a:p>
        </p:txBody>
      </p:sp>
      <p:sp>
        <p:nvSpPr>
          <p:cNvPr id="48" name="Rounded Rectangle 6">
            <a:extLst>
              <a:ext uri="{FF2B5EF4-FFF2-40B4-BE49-F238E27FC236}">
                <a16:creationId xmlns:a16="http://schemas.microsoft.com/office/drawing/2014/main" id="{135AFA0A-0CD5-40BA-8ECB-0754BB86CD56}"/>
              </a:ext>
            </a:extLst>
          </p:cNvPr>
          <p:cNvSpPr/>
          <p:nvPr/>
        </p:nvSpPr>
        <p:spPr>
          <a:xfrm>
            <a:off x="6816727" y="1317422"/>
            <a:ext cx="3578480" cy="382305"/>
          </a:xfrm>
          <a:prstGeom prst="roundRect">
            <a:avLst>
              <a:gd name="adj" fmla="val 7846"/>
            </a:avLst>
          </a:prstGeom>
          <a:gradFill>
            <a:gsLst>
              <a:gs pos="90000">
                <a:srgbClr val="B8DAC7">
                  <a:alpha val="0"/>
                </a:srgbClr>
              </a:gs>
              <a:gs pos="0">
                <a:srgbClr val="CCEBD8">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5010">
              <a:defRPr/>
            </a:pPr>
            <a:endParaRPr lang="en-US" sz="1181" dirty="0">
              <a:solidFill>
                <a:schemeClr val="tx1"/>
              </a:solidFill>
              <a:latin typeface="manrope" panose="00000500000000000000" pitchFamily="2" charset="0"/>
              <a:cs typeface="+mn-ea"/>
              <a:sym typeface="manrope" panose="00000500000000000000" pitchFamily="2" charset="0"/>
            </a:endParaRPr>
          </a:p>
        </p:txBody>
      </p:sp>
      <p:pic>
        <p:nvPicPr>
          <p:cNvPr id="49" name="Picture 4" descr="A picture containing tableware, dishware&#10;&#10;Description automatically generated">
            <a:extLst>
              <a:ext uri="{FF2B5EF4-FFF2-40B4-BE49-F238E27FC236}">
                <a16:creationId xmlns:a16="http://schemas.microsoft.com/office/drawing/2014/main" id="{E910D374-D314-4198-AB79-B00FDB2A7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105" y="1338476"/>
            <a:ext cx="382305" cy="382305"/>
          </a:xfrm>
          <a:prstGeom prst="rect">
            <a:avLst/>
          </a:prstGeom>
        </p:spPr>
      </p:pic>
      <p:sp>
        <p:nvSpPr>
          <p:cNvPr id="50" name="文本占位符 7">
            <a:extLst>
              <a:ext uri="{FF2B5EF4-FFF2-40B4-BE49-F238E27FC236}">
                <a16:creationId xmlns:a16="http://schemas.microsoft.com/office/drawing/2014/main" id="{C8695630-4655-4AE3-AA55-E52459AA7F8A}"/>
              </a:ext>
            </a:extLst>
          </p:cNvPr>
          <p:cNvSpPr txBox="1">
            <a:spLocks/>
          </p:cNvSpPr>
          <p:nvPr/>
        </p:nvSpPr>
        <p:spPr>
          <a:xfrm>
            <a:off x="6961528" y="1418647"/>
            <a:ext cx="2970286" cy="294326"/>
          </a:xfrm>
          <a:prstGeom prst="rect">
            <a:avLst/>
          </a:prstGeom>
        </p:spPr>
        <p:txBody>
          <a:bodyPr>
            <a:normAutofit/>
          </a:bodyPr>
          <a:lstStyle>
            <a:lvl1pPr marL="0" indent="0" algn="l" defTabSz="844723" rtl="0" eaLnBrk="1" latinLnBrk="0" hangingPunct="1">
              <a:lnSpc>
                <a:spcPct val="90000"/>
              </a:lnSpc>
              <a:spcBef>
                <a:spcPts val="924"/>
              </a:spcBef>
              <a:buFont typeface="Arial" panose="020B0604020202020204" pitchFamily="34" charset="0"/>
              <a:buNone/>
              <a:defRPr sz="1476" b="1" i="0" kern="1200">
                <a:solidFill>
                  <a:schemeClr val="tx1"/>
                </a:solidFill>
                <a:latin typeface="Manrope ExtraBold" pitchFamily="2" charset="0"/>
                <a:ea typeface="+mn-ea"/>
                <a:cs typeface="Huawei Sans" panose="020C0503030203020204" pitchFamily="34" charset="0"/>
              </a:defRPr>
            </a:lvl1pPr>
            <a:lvl2pPr marL="633542" indent="-211181" algn="l" defTabSz="844723" rtl="0" eaLnBrk="1" latinLnBrk="0" hangingPunct="1">
              <a:lnSpc>
                <a:spcPct val="90000"/>
              </a:lnSpc>
              <a:spcBef>
                <a:spcPts val="462"/>
              </a:spcBef>
              <a:buFont typeface="Arial" panose="020B0604020202020204" pitchFamily="34" charset="0"/>
              <a:buChar char="•"/>
              <a:defRPr sz="2217" kern="1200">
                <a:solidFill>
                  <a:schemeClr val="tx1"/>
                </a:solidFill>
                <a:latin typeface="+mn-lt"/>
                <a:ea typeface="+mn-ea"/>
                <a:cs typeface="+mn-cs"/>
              </a:defRPr>
            </a:lvl2pPr>
            <a:lvl3pPr marL="1055903" indent="-211181" algn="l" defTabSz="844723" rtl="0" eaLnBrk="1" latinLnBrk="0" hangingPunct="1">
              <a:lnSpc>
                <a:spcPct val="90000"/>
              </a:lnSpc>
              <a:spcBef>
                <a:spcPts val="462"/>
              </a:spcBef>
              <a:buFont typeface="Arial" panose="020B0604020202020204" pitchFamily="34" charset="0"/>
              <a:buChar char="•"/>
              <a:defRPr sz="1848" kern="1200">
                <a:solidFill>
                  <a:schemeClr val="tx1"/>
                </a:solidFill>
                <a:latin typeface="+mn-lt"/>
                <a:ea typeface="+mn-ea"/>
                <a:cs typeface="+mn-cs"/>
              </a:defRPr>
            </a:lvl3pPr>
            <a:lvl4pPr marL="1478265"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4pPr>
            <a:lvl5pPr marL="1350020" indent="0" algn="l" defTabSz="844723" rtl="0" eaLnBrk="1" latinLnBrk="0" hangingPunct="1">
              <a:lnSpc>
                <a:spcPct val="90000"/>
              </a:lnSpc>
              <a:spcBef>
                <a:spcPts val="462"/>
              </a:spcBef>
              <a:buFontTx/>
              <a:buNone/>
              <a:defRPr sz="1663" b="1" i="0" kern="1200">
                <a:solidFill>
                  <a:schemeClr val="bg1"/>
                </a:solidFill>
                <a:latin typeface="Manrope ExtraBold" pitchFamily="2" charset="0"/>
                <a:ea typeface="+mn-ea"/>
                <a:cs typeface="+mn-cs"/>
              </a:defRPr>
            </a:lvl5pPr>
            <a:lvl6pPr marL="2322987"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6pPr>
            <a:lvl7pPr marL="2745349"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7pPr>
            <a:lvl8pPr marL="3167710"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8pPr>
            <a:lvl9pPr marL="3590072" indent="-211181" algn="l" defTabSz="844723" rtl="0" eaLnBrk="1" latinLnBrk="0" hangingPunct="1">
              <a:lnSpc>
                <a:spcPct val="90000"/>
              </a:lnSpc>
              <a:spcBef>
                <a:spcPts val="462"/>
              </a:spcBef>
              <a:buFont typeface="Arial" panose="020B0604020202020204" pitchFamily="34" charset="0"/>
              <a:buChar char="•"/>
              <a:defRPr sz="1663" kern="1200">
                <a:solidFill>
                  <a:schemeClr val="tx1"/>
                </a:solidFill>
                <a:latin typeface="+mn-lt"/>
                <a:ea typeface="+mn-ea"/>
                <a:cs typeface="+mn-cs"/>
              </a:defRPr>
            </a:lvl9pPr>
          </a:lstStyle>
          <a:p>
            <a:r>
              <a:rPr lang="en-US" altLang="zh-CN" sz="1400" dirty="0">
                <a:latin typeface="manrope" panose="00000500000000000000" pitchFamily="2" charset="0"/>
                <a:cs typeface="+mn-ea"/>
                <a:sym typeface="manrope" panose="00000500000000000000" pitchFamily="2" charset="0"/>
              </a:rPr>
              <a:t>After Graduation</a:t>
            </a:r>
          </a:p>
        </p:txBody>
      </p:sp>
    </p:spTree>
    <p:extLst>
      <p:ext uri="{BB962C8B-B14F-4D97-AF65-F5344CB8AC3E}">
        <p14:creationId xmlns:p14="http://schemas.microsoft.com/office/powerpoint/2010/main" val="2627457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9E08C7E-3419-405A-9A9E-8D9606D4E5D9}"/>
              </a:ext>
            </a:extLst>
          </p:cNvPr>
          <p:cNvSpPr>
            <a:spLocks noGrp="1"/>
          </p:cNvSpPr>
          <p:nvPr>
            <p:ph type="body" sz="quarter" idx="21"/>
          </p:nvPr>
        </p:nvSpPr>
        <p:spPr/>
        <p:txBody>
          <a:bodyPr/>
          <a:lstStyle/>
          <a:p>
            <a:r>
              <a:rPr lang="en-US" altLang="zh-CN" dirty="0">
                <a:latin typeface="manrope" panose="00000500000000000000" pitchFamily="2" charset="0"/>
                <a:cs typeface="+mn-ea"/>
                <a:sym typeface="manrope" panose="00000500000000000000" pitchFamily="2" charset="0"/>
              </a:rPr>
              <a:t>4. FAQs</a:t>
            </a:r>
            <a:endParaRPr lang="zh-CN" altLang="en-US" dirty="0">
              <a:highlight>
                <a:srgbClr val="FFFF00"/>
              </a:highlight>
              <a:latin typeface="manrope" panose="00000500000000000000" pitchFamily="2" charset="0"/>
              <a:cs typeface="+mn-ea"/>
              <a:sym typeface="manrope" panose="00000500000000000000" pitchFamily="2" charset="0"/>
            </a:endParaRPr>
          </a:p>
          <a:p>
            <a:endParaRPr lang="zh-CN" altLang="en-US" dirty="0"/>
          </a:p>
        </p:txBody>
      </p:sp>
      <p:sp>
        <p:nvSpPr>
          <p:cNvPr id="7" name="Rounded Rectangle 6">
            <a:extLst>
              <a:ext uri="{FF2B5EF4-FFF2-40B4-BE49-F238E27FC236}">
                <a16:creationId xmlns:a16="http://schemas.microsoft.com/office/drawing/2014/main" id="{64EEF8A0-A9F6-4F3A-8E44-18ADB7CC218F}"/>
              </a:ext>
            </a:extLst>
          </p:cNvPr>
          <p:cNvSpPr/>
          <p:nvPr/>
        </p:nvSpPr>
        <p:spPr>
          <a:xfrm>
            <a:off x="731838" y="1304204"/>
            <a:ext cx="4643437" cy="360000"/>
          </a:xfrm>
          <a:prstGeom prst="roundRect">
            <a:avLst>
              <a:gd name="adj" fmla="val 11396"/>
            </a:avLst>
          </a:prstGeom>
          <a:gradFill>
            <a:gsLst>
              <a:gs pos="98000">
                <a:srgbClr val="B8DAC7">
                  <a:alpha val="13000"/>
                </a:srgbClr>
              </a:gs>
              <a:gs pos="0">
                <a:srgbClr val="8EC4A6">
                  <a:alpha val="3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tx1"/>
                </a:solidFill>
                <a:latin typeface="manrope" panose="00000500000000000000" pitchFamily="2" charset="0"/>
                <a:cs typeface="+mn-ea"/>
                <a:sym typeface="manrope" panose="00000500000000000000" pitchFamily="2" charset="0"/>
              </a:rPr>
              <a:t>1.  How do I get started?</a:t>
            </a:r>
          </a:p>
        </p:txBody>
      </p:sp>
      <p:sp>
        <p:nvSpPr>
          <p:cNvPr id="9" name="Text Placeholder 3">
            <a:extLst>
              <a:ext uri="{FF2B5EF4-FFF2-40B4-BE49-F238E27FC236}">
                <a16:creationId xmlns:a16="http://schemas.microsoft.com/office/drawing/2014/main" id="{C8F55F74-220B-4519-A9D5-EA1E016A3ECB}"/>
              </a:ext>
            </a:extLst>
          </p:cNvPr>
          <p:cNvSpPr>
            <a:spLocks noGrp="1"/>
          </p:cNvSpPr>
          <p:nvPr>
            <p:ph type="body" sz="quarter" idx="27"/>
          </p:nvPr>
        </p:nvSpPr>
        <p:spPr>
          <a:xfrm>
            <a:off x="731838" y="1697264"/>
            <a:ext cx="4643437" cy="944336"/>
          </a:xfrm>
        </p:spPr>
        <p:txBody>
          <a:bodyPr/>
          <a:lstStyle/>
          <a:p>
            <a:pPr marL="126564" indent="-126564">
              <a:lnSpc>
                <a:spcPct val="150000"/>
              </a:lnSpc>
              <a:buFontTx/>
              <a:buChar char="-"/>
            </a:pPr>
            <a:r>
              <a:rPr lang="en-US" altLang="zh-CN" sz="1000" dirty="0">
                <a:latin typeface="manrope" panose="00000500000000000000" pitchFamily="2" charset="0"/>
                <a:cs typeface="+mn-ea"/>
                <a:sym typeface="manrope" panose="00000500000000000000" pitchFamily="2" charset="0"/>
              </a:rPr>
              <a:t>To prepare for the program, you will need access to a computer/laptop and a reliable internet connection. Having a webcam and headset is highly recommended since you may need to communicate directly with the speakers and your group members.</a:t>
            </a:r>
          </a:p>
        </p:txBody>
      </p:sp>
      <p:sp>
        <p:nvSpPr>
          <p:cNvPr id="10" name="Rounded Rectangle 6">
            <a:extLst>
              <a:ext uri="{FF2B5EF4-FFF2-40B4-BE49-F238E27FC236}">
                <a16:creationId xmlns:a16="http://schemas.microsoft.com/office/drawing/2014/main" id="{F0C4609B-918F-4703-833F-BB906C1B97E3}"/>
              </a:ext>
            </a:extLst>
          </p:cNvPr>
          <p:cNvSpPr/>
          <p:nvPr/>
        </p:nvSpPr>
        <p:spPr>
          <a:xfrm>
            <a:off x="731838" y="2781464"/>
            <a:ext cx="4643437" cy="360000"/>
          </a:xfrm>
          <a:prstGeom prst="roundRect">
            <a:avLst>
              <a:gd name="adj" fmla="val 11396"/>
            </a:avLst>
          </a:prstGeom>
          <a:gradFill>
            <a:gsLst>
              <a:gs pos="98000">
                <a:srgbClr val="B8DAC7">
                  <a:alpha val="13000"/>
                </a:srgbClr>
              </a:gs>
              <a:gs pos="0">
                <a:srgbClr val="8EC4A6">
                  <a:alpha val="3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tx1"/>
                </a:solidFill>
                <a:latin typeface="manrope" panose="00000500000000000000" pitchFamily="2" charset="0"/>
                <a:cs typeface="+mn-ea"/>
                <a:sym typeface="manrope" panose="00000500000000000000" pitchFamily="2" charset="0"/>
              </a:rPr>
              <a:t>2. How do I join the live session?</a:t>
            </a:r>
          </a:p>
        </p:txBody>
      </p:sp>
      <p:sp>
        <p:nvSpPr>
          <p:cNvPr id="12" name="Text Placeholder 3">
            <a:extLst>
              <a:ext uri="{FF2B5EF4-FFF2-40B4-BE49-F238E27FC236}">
                <a16:creationId xmlns:a16="http://schemas.microsoft.com/office/drawing/2014/main" id="{B119A306-7D02-401A-8508-D25EE98CAF4A}"/>
              </a:ext>
            </a:extLst>
          </p:cNvPr>
          <p:cNvSpPr txBox="1">
            <a:spLocks/>
          </p:cNvSpPr>
          <p:nvPr/>
        </p:nvSpPr>
        <p:spPr>
          <a:xfrm>
            <a:off x="731838" y="3167555"/>
            <a:ext cx="4643437" cy="15819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6564" indent="-126564" algn="just">
              <a:lnSpc>
                <a:spcPct val="150000"/>
              </a:lnSpc>
              <a:buFontTx/>
              <a:buChar char="-"/>
            </a:pPr>
            <a:r>
              <a:rPr lang="en-US" altLang="zh-CN" sz="1000" dirty="0">
                <a:latin typeface="manrope" panose="00000500000000000000" pitchFamily="2" charset="0"/>
                <a:cs typeface="+mn-ea"/>
                <a:sym typeface="manrope" panose="00000500000000000000" pitchFamily="2" charset="0"/>
              </a:rPr>
              <a:t>You will receive the dial-in details (</a:t>
            </a:r>
            <a:r>
              <a:rPr lang="en-US" altLang="zh-CN" sz="1000" dirty="0" err="1">
                <a:latin typeface="manrope" panose="00000500000000000000" pitchFamily="2" charset="0"/>
                <a:cs typeface="+mn-ea"/>
                <a:sym typeface="manrope" panose="00000500000000000000" pitchFamily="2" charset="0"/>
              </a:rPr>
              <a:t>WeLink</a:t>
            </a:r>
            <a:r>
              <a:rPr lang="en-US" altLang="zh-CN" sz="1000" dirty="0">
                <a:latin typeface="manrope" panose="00000500000000000000" pitchFamily="2" charset="0"/>
                <a:cs typeface="+mn-ea"/>
                <a:sym typeface="manrope" panose="00000500000000000000" pitchFamily="2" charset="0"/>
              </a:rPr>
              <a:t>) from our Huawei local team before the program begins. Please join 10 minutes early each day for a morning check-in.</a:t>
            </a:r>
          </a:p>
          <a:p>
            <a:pPr marL="126564" indent="-126564" algn="just">
              <a:lnSpc>
                <a:spcPct val="150000"/>
              </a:lnSpc>
              <a:buFontTx/>
              <a:buChar char="-"/>
            </a:pPr>
            <a:r>
              <a:rPr lang="en-US" altLang="zh-CN" sz="1000" dirty="0">
                <a:latin typeface="manrope" panose="00000500000000000000" pitchFamily="2" charset="0"/>
                <a:cs typeface="+mn-ea"/>
                <a:sym typeface="manrope" panose="00000500000000000000" pitchFamily="2" charset="0"/>
              </a:rPr>
              <a:t>A quick reminder: always rename yourself as "</a:t>
            </a:r>
            <a:r>
              <a:rPr lang="en-US" altLang="zh-CN" sz="1000" b="1" dirty="0" err="1">
                <a:latin typeface="manrope" panose="00000500000000000000" pitchFamily="2" charset="0"/>
                <a:cs typeface="+mn-ea"/>
                <a:sym typeface="manrope" panose="00000500000000000000" pitchFamily="2" charset="0"/>
              </a:rPr>
              <a:t>A_Full</a:t>
            </a:r>
            <a:r>
              <a:rPr lang="en-US" altLang="zh-CN" sz="1000" b="1" dirty="0">
                <a:latin typeface="manrope" panose="00000500000000000000" pitchFamily="2" charset="0"/>
                <a:cs typeface="+mn-ea"/>
                <a:sym typeface="manrope" panose="00000500000000000000" pitchFamily="2" charset="0"/>
              </a:rPr>
              <a:t> name</a:t>
            </a:r>
            <a:r>
              <a:rPr lang="en-US" altLang="zh-CN" sz="1000" dirty="0">
                <a:latin typeface="manrope" panose="00000500000000000000" pitchFamily="2" charset="0"/>
                <a:cs typeface="+mn-ea"/>
                <a:sym typeface="manrope" panose="00000500000000000000" pitchFamily="2" charset="0"/>
              </a:rPr>
              <a:t>" each time you join, so we can keep track of your attendance and assign you to the right virtual breakout rooms for group discussions.</a:t>
            </a:r>
          </a:p>
        </p:txBody>
      </p:sp>
      <p:sp>
        <p:nvSpPr>
          <p:cNvPr id="13" name="Rounded Rectangle 6">
            <a:extLst>
              <a:ext uri="{FF2B5EF4-FFF2-40B4-BE49-F238E27FC236}">
                <a16:creationId xmlns:a16="http://schemas.microsoft.com/office/drawing/2014/main" id="{FF5B4482-1844-4DD6-B0F0-40D1CCD07910}"/>
              </a:ext>
            </a:extLst>
          </p:cNvPr>
          <p:cNvSpPr/>
          <p:nvPr/>
        </p:nvSpPr>
        <p:spPr>
          <a:xfrm>
            <a:off x="6816725" y="1337264"/>
            <a:ext cx="4632326" cy="360000"/>
          </a:xfrm>
          <a:prstGeom prst="roundRect">
            <a:avLst>
              <a:gd name="adj" fmla="val 11396"/>
            </a:avLst>
          </a:prstGeom>
          <a:gradFill>
            <a:gsLst>
              <a:gs pos="98000">
                <a:srgbClr val="B8DAC7">
                  <a:alpha val="13000"/>
                </a:srgbClr>
              </a:gs>
              <a:gs pos="0">
                <a:srgbClr val="8EC4A6">
                  <a:alpha val="3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tx1"/>
                </a:solidFill>
                <a:latin typeface="manrope" panose="00000500000000000000" pitchFamily="2" charset="0"/>
                <a:cs typeface="+mn-ea"/>
                <a:sym typeface="manrope" panose="00000500000000000000" pitchFamily="2" charset="0"/>
              </a:rPr>
              <a:t>4. How will my questions be answered?</a:t>
            </a:r>
          </a:p>
        </p:txBody>
      </p:sp>
      <p:sp>
        <p:nvSpPr>
          <p:cNvPr id="15" name="Text Placeholder 3">
            <a:extLst>
              <a:ext uri="{FF2B5EF4-FFF2-40B4-BE49-F238E27FC236}">
                <a16:creationId xmlns:a16="http://schemas.microsoft.com/office/drawing/2014/main" id="{E4E361D6-F9BE-470E-833F-91CA5CD5C5E4}"/>
              </a:ext>
            </a:extLst>
          </p:cNvPr>
          <p:cNvSpPr txBox="1">
            <a:spLocks/>
          </p:cNvSpPr>
          <p:nvPr/>
        </p:nvSpPr>
        <p:spPr>
          <a:xfrm>
            <a:off x="6816725" y="1723355"/>
            <a:ext cx="4643437" cy="353069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US" altLang="zh-CN" sz="1000" u="sng" dirty="0">
                <a:latin typeface="manrope" panose="00000500000000000000" pitchFamily="2" charset="0"/>
                <a:cs typeface="+mn-ea"/>
                <a:sym typeface="manrope" panose="00000500000000000000" pitchFamily="2" charset="0"/>
              </a:rPr>
              <a:t>During the 8-day Program</a:t>
            </a:r>
            <a:endParaRPr lang="en-US" sz="1000" u="sng" dirty="0"/>
          </a:p>
          <a:p>
            <a:pPr marL="126564" indent="-126564" algn="just">
              <a:lnSpc>
                <a:spcPct val="100000"/>
              </a:lnSpc>
              <a:buFontTx/>
              <a:buChar char="-"/>
            </a:pPr>
            <a:r>
              <a:rPr lang="en-US" sz="1000" dirty="0"/>
              <a:t>Morning Check-in </a:t>
            </a:r>
            <a:r>
              <a:rPr lang="en-US" altLang="zh-CN" sz="1000" dirty="0"/>
              <a:t>session</a:t>
            </a:r>
            <a:endParaRPr lang="en-US" sz="1000" dirty="0"/>
          </a:p>
          <a:p>
            <a:pPr algn="just">
              <a:lnSpc>
                <a:spcPct val="100000"/>
              </a:lnSpc>
            </a:pPr>
            <a:r>
              <a:rPr lang="en-US" sz="1000" dirty="0"/>
              <a:t>If you have any questions during live courses, we recommend that you leave a message directly in the chat box or raise your hand to ask away. </a:t>
            </a:r>
          </a:p>
          <a:p>
            <a:pPr marL="126564" indent="-126564" algn="just">
              <a:lnSpc>
                <a:spcPct val="100000"/>
              </a:lnSpc>
              <a:buFontTx/>
              <a:buChar char="-"/>
            </a:pPr>
            <a:r>
              <a:rPr lang="en-US" sz="1000" dirty="0"/>
              <a:t>Email </a:t>
            </a:r>
          </a:p>
          <a:p>
            <a:pPr algn="just">
              <a:lnSpc>
                <a:spcPct val="100000"/>
              </a:lnSpc>
            </a:pPr>
            <a:r>
              <a:rPr lang="en-US" sz="1000" dirty="0"/>
              <a:t>Any questions regarding the Seeds program, you may also contact </a:t>
            </a:r>
            <a:r>
              <a:rPr lang="en-US" altLang="zh-CN" sz="1000" dirty="0"/>
              <a:t>your</a:t>
            </a:r>
            <a:r>
              <a:rPr lang="en-US" sz="1000" dirty="0"/>
              <a:t> local Huawei crew for further details by sending them an email and cc </a:t>
            </a:r>
            <a:r>
              <a:rPr lang="en-US" sz="1000" dirty="0">
                <a:hlinkClick r:id="rId2"/>
              </a:rPr>
              <a:t>seeds@huawei.com</a:t>
            </a:r>
            <a:endParaRPr lang="en-US" sz="1000" dirty="0"/>
          </a:p>
          <a:p>
            <a:pPr algn="just">
              <a:lnSpc>
                <a:spcPct val="100000"/>
              </a:lnSpc>
            </a:pPr>
            <a:endParaRPr lang="en-US" altLang="zh-CN" sz="1000" dirty="0">
              <a:latin typeface="manrope" panose="00000500000000000000" pitchFamily="2" charset="0"/>
              <a:cs typeface="+mn-ea"/>
              <a:sym typeface="manrope" panose="00000500000000000000" pitchFamily="2" charset="0"/>
            </a:endParaRPr>
          </a:p>
          <a:p>
            <a:pPr algn="just">
              <a:lnSpc>
                <a:spcPct val="100000"/>
              </a:lnSpc>
            </a:pPr>
            <a:r>
              <a:rPr lang="en-US" altLang="zh-CN" sz="1000" u="sng" dirty="0">
                <a:latin typeface="manrope" panose="00000500000000000000" pitchFamily="2" charset="0"/>
                <a:cs typeface="+mn-ea"/>
                <a:sym typeface="manrope" panose="00000500000000000000" pitchFamily="2" charset="0"/>
              </a:rPr>
              <a:t>After the 8-day Program</a:t>
            </a:r>
          </a:p>
          <a:p>
            <a:pPr marL="126564" indent="-126564" algn="just">
              <a:lnSpc>
                <a:spcPct val="100000"/>
              </a:lnSpc>
              <a:buFontTx/>
              <a:buChar char="-"/>
            </a:pPr>
            <a:r>
              <a:rPr lang="en-US" sz="1000" dirty="0"/>
              <a:t>Seeds Academy Community</a:t>
            </a:r>
          </a:p>
          <a:p>
            <a:pPr algn="just">
              <a:lnSpc>
                <a:spcPct val="100000"/>
              </a:lnSpc>
            </a:pPr>
            <a:r>
              <a:rPr lang="en-US" sz="1000" dirty="0"/>
              <a:t>For questions regarding Seeds Academy courses, you are encouraged to leave your questions under the Community page. </a:t>
            </a:r>
            <a:endParaRPr lang="en-US" altLang="zh-CN" sz="1000" dirty="0">
              <a:latin typeface="manrope" panose="00000500000000000000" pitchFamily="2" charset="0"/>
              <a:cs typeface="+mn-ea"/>
              <a:sym typeface="manrope" panose="00000500000000000000" pitchFamily="2" charset="0"/>
            </a:endParaRPr>
          </a:p>
        </p:txBody>
      </p:sp>
      <p:sp>
        <p:nvSpPr>
          <p:cNvPr id="24" name="Rounded Rectangle 6">
            <a:extLst>
              <a:ext uri="{FF2B5EF4-FFF2-40B4-BE49-F238E27FC236}">
                <a16:creationId xmlns:a16="http://schemas.microsoft.com/office/drawing/2014/main" id="{9ED67DCC-02DC-4115-9358-547F405C2B04}"/>
              </a:ext>
            </a:extLst>
          </p:cNvPr>
          <p:cNvSpPr/>
          <p:nvPr/>
        </p:nvSpPr>
        <p:spPr>
          <a:xfrm>
            <a:off x="731838" y="4801605"/>
            <a:ext cx="4485258" cy="360000"/>
          </a:xfrm>
          <a:prstGeom prst="roundRect">
            <a:avLst>
              <a:gd name="adj" fmla="val 11396"/>
            </a:avLst>
          </a:prstGeom>
          <a:gradFill>
            <a:gsLst>
              <a:gs pos="98000">
                <a:srgbClr val="B8DAC7">
                  <a:alpha val="13000"/>
                </a:srgbClr>
              </a:gs>
              <a:gs pos="0">
                <a:srgbClr val="8EC4A6">
                  <a:alpha val="3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chemeClr val="tx1"/>
                </a:solidFill>
                <a:latin typeface="manrope" panose="00000500000000000000" pitchFamily="2" charset="0"/>
                <a:cs typeface="+mn-ea"/>
                <a:sym typeface="manrope" panose="00000500000000000000" pitchFamily="2" charset="0"/>
              </a:rPr>
              <a:t>3. What if I can't join a live course due to an emergency?</a:t>
            </a:r>
          </a:p>
        </p:txBody>
      </p:sp>
      <p:sp>
        <p:nvSpPr>
          <p:cNvPr id="26" name="Text Placeholder 3">
            <a:extLst>
              <a:ext uri="{FF2B5EF4-FFF2-40B4-BE49-F238E27FC236}">
                <a16:creationId xmlns:a16="http://schemas.microsoft.com/office/drawing/2014/main" id="{7368E19C-2600-4F9C-A833-61D1D678BEB7}"/>
              </a:ext>
            </a:extLst>
          </p:cNvPr>
          <p:cNvSpPr txBox="1">
            <a:spLocks/>
          </p:cNvSpPr>
          <p:nvPr/>
        </p:nvSpPr>
        <p:spPr>
          <a:xfrm>
            <a:off x="731837" y="5213714"/>
            <a:ext cx="4485258" cy="104160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Manrop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Manrop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6564" indent="-126564" algn="just">
              <a:lnSpc>
                <a:spcPct val="150000"/>
              </a:lnSpc>
              <a:buFontTx/>
              <a:buChar char="-"/>
            </a:pPr>
            <a:r>
              <a:rPr lang="en-US" sz="1000" dirty="0"/>
              <a:t>Participants must attend all live-stream courses to graduate. Notify the Huawei local coordinator </a:t>
            </a:r>
            <a:r>
              <a:rPr lang="en-US" altLang="zh-CN" sz="1000" dirty="0"/>
              <a:t>at least </a:t>
            </a:r>
            <a:r>
              <a:rPr lang="en-US" altLang="zh-CN" sz="1000" b="1" dirty="0"/>
              <a:t>ONE</a:t>
            </a:r>
            <a:r>
              <a:rPr lang="en-US" altLang="zh-CN" sz="1000" dirty="0"/>
              <a:t> day</a:t>
            </a:r>
            <a:r>
              <a:rPr lang="en-US" sz="1000" dirty="0"/>
              <a:t> in advance to justify any absence, and to receive information about make-up activities, including </a:t>
            </a:r>
            <a:r>
              <a:rPr lang="en-US" altLang="zh-CN" sz="1000" dirty="0"/>
              <a:t>completing</a:t>
            </a:r>
            <a:r>
              <a:rPr lang="en-US" sz="1000" dirty="0"/>
              <a:t> extra courses at Seeds Academy.</a:t>
            </a:r>
            <a:endParaRPr lang="en-US" altLang="zh-CN" sz="1000" dirty="0">
              <a:latin typeface="manrope" panose="00000500000000000000" pitchFamily="2" charset="0"/>
              <a:cs typeface="+mn-ea"/>
              <a:sym typeface="manrope" panose="00000500000000000000" pitchFamily="2" charset="0"/>
            </a:endParaRPr>
          </a:p>
        </p:txBody>
      </p:sp>
    </p:spTree>
    <p:extLst>
      <p:ext uri="{BB962C8B-B14F-4D97-AF65-F5344CB8AC3E}">
        <p14:creationId xmlns:p14="http://schemas.microsoft.com/office/powerpoint/2010/main" val="2691664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144ABC-2A39-9D60-565E-7FC4EEA05747}"/>
              </a:ext>
            </a:extLst>
          </p:cNvPr>
          <p:cNvSpPr>
            <a:spLocks noGrp="1"/>
          </p:cNvSpPr>
          <p:nvPr>
            <p:ph type="body" sz="quarter" idx="21"/>
          </p:nvPr>
        </p:nvSpPr>
        <p:spPr>
          <a:xfrm>
            <a:off x="2675351" y="2973123"/>
            <a:ext cx="6841298" cy="911753"/>
          </a:xfrm>
        </p:spPr>
        <p:txBody>
          <a:bodyPr/>
          <a:lstStyle/>
          <a:p>
            <a:r>
              <a:rPr lang="en-US"/>
              <a:t>Thank You!</a:t>
            </a:r>
          </a:p>
        </p:txBody>
      </p:sp>
    </p:spTree>
    <p:extLst>
      <p:ext uri="{BB962C8B-B14F-4D97-AF65-F5344CB8AC3E}">
        <p14:creationId xmlns:p14="http://schemas.microsoft.com/office/powerpoint/2010/main" val="1181790927"/>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华为系">
      <a:majorFont>
        <a:latin typeface="Manrope"/>
        <a:ea typeface="方正兰亭黑简体"/>
        <a:cs typeface=""/>
      </a:majorFont>
      <a:minorFont>
        <a:latin typeface="Manrope"/>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itle &amp; 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3E13CFC6C8F344947E692E68AA58F8" ma:contentTypeVersion="20" ma:contentTypeDescription="Create a new document." ma:contentTypeScope="" ma:versionID="49d622bd89b4b8ed4be3874f3ceb302a">
  <xsd:schema xmlns:xsd="http://www.w3.org/2001/XMLSchema" xmlns:xs="http://www.w3.org/2001/XMLSchema" xmlns:p="http://schemas.microsoft.com/office/2006/metadata/properties" xmlns:ns1="http://schemas.microsoft.com/sharepoint/v3" xmlns:ns2="9d525399-6fd5-435f-8cba-95b2f619e507" xmlns:ns3="a1debc33-8904-48cb-8363-f05e2a535432" xmlns:ns4="c4b2c68f-b55b-444b-8812-a8bfd78cf6e5" targetNamespace="http://schemas.microsoft.com/office/2006/metadata/properties" ma:root="true" ma:fieldsID="27b115fbe912a587a4e37d2b5f43ad39" ns1:_="" ns2:_="" ns3:_="" ns4:_="">
    <xsd:import namespace="http://schemas.microsoft.com/sharepoint/v3"/>
    <xsd:import namespace="9d525399-6fd5-435f-8cba-95b2f619e507"/>
    <xsd:import namespace="a1debc33-8904-48cb-8363-f05e2a535432"/>
    <xsd:import namespace="c4b2c68f-b55b-444b-8812-a8bfd78cf6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element ref="ns4: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25399-6fd5-435f-8cba-95b2f619e5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debc33-8904-48cb-8363-f05e2a53543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23d344c-9e5d-4dd2-9612-f746068d8c5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2c68f-b55b-444b-8812-a8bfd78cf6e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9ebb30a-8f9b-4096-8693-5cd9ad5e93ec}" ma:internalName="TaxCatchAll" ma:showField="CatchAllData" ma:web="9d525399-6fd5-435f-8cba-95b2f619e5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c4b2c68f-b55b-444b-8812-a8bfd78cf6e5" xsi:nil="true"/>
    <lcf76f155ced4ddcb4097134ff3c332f xmlns="a1debc33-8904-48cb-8363-f05e2a53543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5C456CE-4F7D-4B06-93D4-F5F984D8E538}">
  <ds:schemaRefs>
    <ds:schemaRef ds:uri="9d525399-6fd5-435f-8cba-95b2f619e507"/>
    <ds:schemaRef ds:uri="a1debc33-8904-48cb-8363-f05e2a535432"/>
    <ds:schemaRef ds:uri="c4b2c68f-b55b-444b-8812-a8bfd78cf6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07D93F-7019-4B48-A319-683E86624408}">
  <ds:schemaRefs>
    <ds:schemaRef ds:uri="http://schemas.microsoft.com/sharepoint/v3/contenttype/forms"/>
  </ds:schemaRefs>
</ds:datastoreItem>
</file>

<file path=customXml/itemProps3.xml><?xml version="1.0" encoding="utf-8"?>
<ds:datastoreItem xmlns:ds="http://schemas.openxmlformats.org/officeDocument/2006/customXml" ds:itemID="{E6DA235D-4151-4E45-AAC5-C3F3E9AB78BE}">
  <ds:schemaRefs>
    <ds:schemaRef ds:uri="http://purl.org/dc/terms/"/>
    <ds:schemaRef ds:uri="http://schemas.microsoft.com/office/2006/documentManagement/types"/>
    <ds:schemaRef ds:uri="http://purl.org/dc/dcmitype/"/>
    <ds:schemaRef ds:uri="http://schemas.microsoft.com/office/2006/metadata/properties"/>
    <ds:schemaRef ds:uri="c4b2c68f-b55b-444b-8812-a8bfd78cf6e5"/>
    <ds:schemaRef ds:uri="http://schemas.openxmlformats.org/package/2006/metadata/core-properties"/>
    <ds:schemaRef ds:uri="http://schemas.microsoft.com/sharepoint/v3"/>
    <ds:schemaRef ds:uri="http://purl.org/dc/elements/1.1/"/>
    <ds:schemaRef ds:uri="http://schemas.microsoft.com/office/infopath/2007/PartnerControls"/>
    <ds:schemaRef ds:uri="http://www.w3.org/XML/1998/namespace"/>
    <ds:schemaRef ds:uri="9d525399-6fd5-435f-8cba-95b2f619e507"/>
    <ds:schemaRef ds:uri="a1debc33-8904-48cb-8363-f05e2a535432"/>
  </ds:schemaRefs>
</ds:datastoreItem>
</file>

<file path=docProps/app.xml><?xml version="1.0" encoding="utf-8"?>
<Properties xmlns="http://schemas.openxmlformats.org/officeDocument/2006/extended-properties" xmlns:vt="http://schemas.openxmlformats.org/officeDocument/2006/docPropsVTypes">
  <Template/>
  <TotalTime>23141</TotalTime>
  <Words>1469</Words>
  <Application>Microsoft Office PowerPoint</Application>
  <PresentationFormat>Widescreen</PresentationFormat>
  <Paragraphs>243</Paragraphs>
  <Slides>9</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9</vt:i4>
      </vt:variant>
    </vt:vector>
  </HeadingPairs>
  <TitlesOfParts>
    <vt:vector size="23" baseType="lpstr">
      <vt:lpstr>等线</vt:lpstr>
      <vt:lpstr>Huawei Sans</vt:lpstr>
      <vt:lpstr>Huawei Sans Medium</vt:lpstr>
      <vt:lpstr>manrope</vt:lpstr>
      <vt:lpstr>manrope</vt:lpstr>
      <vt:lpstr>Manrope ExtraBold</vt:lpstr>
      <vt:lpstr>新細明體</vt:lpstr>
      <vt:lpstr>方正兰亭黑简体</vt:lpstr>
      <vt:lpstr>Arial</vt:lpstr>
      <vt:lpstr>Calibri</vt:lpstr>
      <vt:lpstr>Wingdings</vt:lpstr>
      <vt:lpstr>Content Slides</vt:lpstr>
      <vt:lpstr>Content Slides 2</vt:lpstr>
      <vt:lpstr>2_Title &amp; 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Chan</dc:creator>
  <cp:lastModifiedBy>Orosz Luca</cp:lastModifiedBy>
  <cp:revision>145</cp:revision>
  <dcterms:created xsi:type="dcterms:W3CDTF">2022-02-22T07:38:58Z</dcterms:created>
  <dcterms:modified xsi:type="dcterms:W3CDTF">2023-10-16T11:43:16Z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0x010100083E13CFC6C8F344947E692E68AA58F8</vt:lpwstr>
  </property>
  <property fmtid="{D5CDD505-2E9C-101B-9397-08002B2CF9AE}" pid="3" name="MediaServiceImageTags">
    <vt:lpwstr/>
  </property>
  <property fmtid="{D5CDD505-2E9C-101B-9397-08002B2CF9AE}" pid="4" name="_2015_ms_pID_725343">
    <vt:lpwstr>(3)amIesbkXX/UZplPKuBYvVCDAg5fxY7elenYRuSDjWyNrgcRjBl0PketYJJ37EqTnjdKpD5dH
zwYyNuvOEETFlfc3lZmkb117wrByi3lpVzUtGkNZSCm/8Hqx9XIYGGyFFh5wN+Ung7kPWimH
sNzpqdb5X8IPRjwd6iHPHVLfOIFOe9KQe9BurSTRHjGFYjFbSPHq0v749kHlSqWXxTpMvAtb
QVKUrD+xWsSDnCqNX8</vt:lpwstr>
  </property>
  <property fmtid="{D5CDD505-2E9C-101B-9397-08002B2CF9AE}" pid="5" name="_2015_ms_pID_7253431">
    <vt:lpwstr>rI0p1B9VsIDuaovo/R88yyD0DDzV77qJycS/pqe5nmToTBtoUG4yyJ
aCQzgomi54WCBTgCvwQ/EBtAhOc49s8Fnpdokoim/hSPbyKytNzoUUy0aF64kfsn+jTFgS0g
9yfMwHcK1ioOTPW9/KKN861c8GJ1EKHR7+aOpyWbRKdXaht4KGR6tfG0lXhUxuANNyZe8ldI
EA+OCI7pSptM73nPy0LvOakajgDLFSJGdTKU</vt:lpwstr>
  </property>
  <property fmtid="{D5CDD505-2E9C-101B-9397-08002B2CF9AE}" pid="6" name="_2015_ms_pID_7253432">
    <vt:lpwstr>9m1p85DMamQHiNbq7VUCob4=</vt:lpwstr>
  </property>
  <property fmtid="{D5CDD505-2E9C-101B-9397-08002B2CF9AE}" pid="7" name="_readonly">
    <vt:lpwstr/>
  </property>
  <property fmtid="{D5CDD505-2E9C-101B-9397-08002B2CF9AE}" pid="8" name="_change">
    <vt:lpwstr/>
  </property>
  <property fmtid="{D5CDD505-2E9C-101B-9397-08002B2CF9AE}" pid="9" name="_full-control">
    <vt:lpwstr/>
  </property>
  <property fmtid="{D5CDD505-2E9C-101B-9397-08002B2CF9AE}" pid="10" name="sflag">
    <vt:lpwstr>1697456567</vt:lpwstr>
  </property>
</Properties>
</file>