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2"/>
  </p:notesMasterIdLst>
  <p:sldIdLst>
    <p:sldId id="272" r:id="rId5"/>
    <p:sldId id="314" r:id="rId6"/>
    <p:sldId id="312" r:id="rId7"/>
    <p:sldId id="271" r:id="rId8"/>
    <p:sldId id="315" r:id="rId9"/>
    <p:sldId id="270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Ipari projektek</a:t>
            </a:r>
            <a:br>
              <a:rPr lang="hu-HU" sz="4000" dirty="0"/>
            </a:br>
            <a:r>
              <a:rPr lang="hu-HU" sz="4000" dirty="0"/>
              <a:t>Labirintusverseny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3590925" algn="l"/>
              </a:tabLst>
            </a:pPr>
            <a:r>
              <a:rPr lang="hu-HU" sz="4000" dirty="0"/>
              <a:t>Csapatnév</a:t>
            </a:r>
            <a:br>
              <a:rPr lang="hu-HU" sz="4000" dirty="0"/>
            </a:br>
            <a:r>
              <a:rPr lang="hu-HU" sz="4000" dirty="0"/>
              <a:t>	</a:t>
            </a:r>
            <a:r>
              <a:rPr lang="hu-HU" sz="3200" dirty="0"/>
              <a:t>Csapattag1 – OE-KAR</a:t>
            </a:r>
            <a:br>
              <a:rPr lang="hu-HU" sz="3200" dirty="0"/>
            </a:br>
            <a:r>
              <a:rPr lang="hu-HU" sz="3200" dirty="0"/>
              <a:t>	Csapattag2 – OE-KAR</a:t>
            </a:r>
            <a:br>
              <a:rPr lang="hu-HU" sz="3200" dirty="0"/>
            </a:br>
            <a:r>
              <a:rPr lang="hu-HU" sz="3200" dirty="0"/>
              <a:t>	Csapattag2 – OE-KAR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475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6040"/>
            <a:ext cx="7683631" cy="1234440"/>
          </a:xfrm>
        </p:spPr>
        <p:txBody>
          <a:bodyPr>
            <a:noAutofit/>
          </a:bodyPr>
          <a:lstStyle/>
          <a:p>
            <a:r>
              <a:rPr lang="hu-HU" sz="2800" dirty="0"/>
              <a:t>Tartalom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CSAPAT LOGO? HA VAN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BA33DA-188B-F1DA-4E7D-EDE6F97BC54A}"/>
              </a:ext>
            </a:extLst>
          </p:cNvPr>
          <p:cNvSpPr txBox="1">
            <a:spLocks/>
          </p:cNvSpPr>
          <p:nvPr/>
        </p:nvSpPr>
        <p:spPr>
          <a:xfrm>
            <a:off x="838198" y="2478620"/>
            <a:ext cx="7683631" cy="3224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Bevezetés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Specifikáció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Logikai rendszerterv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Számolások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Fizikai rendszerterv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Költségtábla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Kapcsolási rajz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3D modell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highlight>
                  <a:srgbClr val="FFFF00"/>
                </a:highlight>
              </a:rPr>
              <a:t>!!!!!!!!EGYÉB!!!!!!!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Összefoglalás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12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hu-HU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/>
              <a:t>Specifikáció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hu-HU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/>
          <a:p>
            <a:r>
              <a:rPr lang="hu-HU" sz="4000" dirty="0"/>
              <a:t>Kérdések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5421198" cy="1234440"/>
          </a:xfrm>
        </p:spPr>
        <p:txBody>
          <a:bodyPr>
            <a:normAutofit/>
          </a:bodyPr>
          <a:lstStyle/>
          <a:p>
            <a:r>
              <a:rPr lang="hu-HU" sz="4000" dirty="0"/>
              <a:t>Köszönjük a megtisztelő figyelmet!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81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Ipari projektek Labirintusverseny</vt:lpstr>
      <vt:lpstr>Csapatnév  Csapattag1 – OE-KAR  Csapattag2 – OE-KAR  Csapattag2 – OE-KAR</vt:lpstr>
      <vt:lpstr>Tartalom</vt:lpstr>
      <vt:lpstr>Bevezetés</vt:lpstr>
      <vt:lpstr>Specifikáció</vt:lpstr>
      <vt:lpstr>Kérdések</vt:lpstr>
      <vt:lpstr>Köszönjük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Borsos Döníz</cp:lastModifiedBy>
  <cp:revision>113</cp:revision>
  <cp:lastPrinted>2019-02-21T16:25:53Z</cp:lastPrinted>
  <dcterms:created xsi:type="dcterms:W3CDTF">2019-01-21T14:36:44Z</dcterms:created>
  <dcterms:modified xsi:type="dcterms:W3CDTF">2024-03-08T16:46:55Z</dcterms:modified>
</cp:coreProperties>
</file>