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2"/>
  </p:notesMasterIdLst>
  <p:sldIdLst>
    <p:sldId id="272" r:id="rId5"/>
    <p:sldId id="314" r:id="rId6"/>
    <p:sldId id="312" r:id="rId7"/>
    <p:sldId id="271" r:id="rId8"/>
    <p:sldId id="315" r:id="rId9"/>
    <p:sldId id="270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94721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3/8/2024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/>
              <a:t>Ipari projektek</a:t>
            </a:r>
            <a:br>
              <a:rPr lang="en-US" sz="4000" dirty="0"/>
            </a:br>
            <a:r>
              <a:rPr lang="en-US" sz="4000" dirty="0"/>
              <a:t>Labyrinth competition</a:t>
            </a:r>
          </a:p>
        </p:txBody>
      </p:sp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047A-40B1-4E46-80BD-4C0081F8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3590925" algn="l"/>
              </a:tabLst>
            </a:pPr>
            <a:r>
              <a:rPr lang="en-US" sz="4000"/>
              <a:t>Group name</a:t>
            </a:r>
            <a:br>
              <a:rPr lang="en-US" sz="4000"/>
            </a:br>
            <a:r>
              <a:rPr lang="en-US" sz="4000"/>
              <a:t>	</a:t>
            </a:r>
            <a:r>
              <a:rPr lang="en-US" sz="3200"/>
              <a:t>Member1 – OE-KAR</a:t>
            </a:r>
            <a:br>
              <a:rPr lang="en-US" sz="3200"/>
            </a:br>
            <a:r>
              <a:rPr lang="en-US" sz="3200"/>
              <a:t>	Member2 – OE-KAR</a:t>
            </a:r>
            <a:br>
              <a:rPr lang="en-US" sz="3200"/>
            </a:br>
            <a:r>
              <a:rPr lang="en-US" sz="3200"/>
              <a:t>	Member3 – OE-KAR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947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1426040"/>
            <a:ext cx="7683631" cy="1234440"/>
          </a:xfrm>
        </p:spPr>
        <p:txBody>
          <a:bodyPr>
            <a:noAutofit/>
          </a:bodyPr>
          <a:lstStyle/>
          <a:p>
            <a:r>
              <a:rPr lang="en-US" sz="2800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GOUP LOGO (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there</a:t>
            </a:r>
            <a:r>
              <a:rPr lang="hu-HU" dirty="0"/>
              <a:t> is)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BA33DA-188B-F1DA-4E7D-EDE6F97BC54A}"/>
              </a:ext>
            </a:extLst>
          </p:cNvPr>
          <p:cNvSpPr txBox="1">
            <a:spLocks/>
          </p:cNvSpPr>
          <p:nvPr/>
        </p:nvSpPr>
        <p:spPr>
          <a:xfrm>
            <a:off x="838198" y="2478620"/>
            <a:ext cx="7683631" cy="3224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Logic system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Calculations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Physical system design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Wiring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3D model</a:t>
            </a: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Software design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!!!!!!!! OTHER !!!!!!!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612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 err="1"/>
              <a:t>Introduction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en-US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5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82BB6-2B38-4DFE-5F5A-7A2FF81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600"/>
            <a:ext cx="10515600" cy="556101"/>
          </a:xfrm>
        </p:spPr>
        <p:txBody>
          <a:bodyPr/>
          <a:lstStyle/>
          <a:p>
            <a:r>
              <a:rPr lang="hu-HU" dirty="0" err="1"/>
              <a:t>Specification</a:t>
            </a:r>
            <a:r>
              <a:rPr lang="hu-HU" dirty="0"/>
              <a:t>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09FDF3-4213-BB41-8106-28D9663BA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66950"/>
            <a:ext cx="10515600" cy="3971925"/>
          </a:xfrm>
        </p:spPr>
        <p:txBody>
          <a:bodyPr/>
          <a:lstStyle/>
          <a:p>
            <a:r>
              <a:rPr lang="en-US" dirty="0"/>
              <a:t>ASD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7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/>
          <a:p>
            <a:r>
              <a:rPr lang="en-US" sz="4000" dirty="0"/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0043-C3F0-2D42-94B4-6B5C7E0E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5421198" cy="1234440"/>
          </a:xfrm>
        </p:spPr>
        <p:txBody>
          <a:bodyPr>
            <a:normAutofit/>
          </a:bodyPr>
          <a:lstStyle/>
          <a:p>
            <a:r>
              <a:rPr lang="en-US" sz="4000" dirty="0"/>
              <a:t>Thank you for your kind attention!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4C6D8-3051-DB46-A397-2045DEE31B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781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63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2_Office Theme</vt:lpstr>
      <vt:lpstr>3_Office Theme</vt:lpstr>
      <vt:lpstr>4_Office Theme</vt:lpstr>
      <vt:lpstr>5_Office Theme</vt:lpstr>
      <vt:lpstr>Ipari projektek Labyrinth competition</vt:lpstr>
      <vt:lpstr>Group name  Member1 – OE-KAR  Member2 – OE-KAR  Member3 – OE-KAR</vt:lpstr>
      <vt:lpstr>Content</vt:lpstr>
      <vt:lpstr>Introduction</vt:lpstr>
      <vt:lpstr>Specification </vt:lpstr>
      <vt:lpstr>Questions </vt:lpstr>
      <vt:lpstr>Thank you for your kind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Döníz</cp:lastModifiedBy>
  <cp:revision>115</cp:revision>
  <cp:lastPrinted>2019-02-21T16:25:53Z</cp:lastPrinted>
  <dcterms:created xsi:type="dcterms:W3CDTF">2019-01-21T14:36:44Z</dcterms:created>
  <dcterms:modified xsi:type="dcterms:W3CDTF">2024-03-08T17:16:16Z</dcterms:modified>
</cp:coreProperties>
</file>