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5" r:id="rId5"/>
    <p:sldMasterId id="2147483712" r:id="rId6"/>
    <p:sldMasterId id="2147483729" r:id="rId7"/>
  </p:sldMasterIdLst>
  <p:notesMasterIdLst>
    <p:notesMasterId r:id="rId25"/>
  </p:notesMasterIdLst>
  <p:sldIdLst>
    <p:sldId id="272" r:id="rId8"/>
    <p:sldId id="286" r:id="rId9"/>
    <p:sldId id="271" r:id="rId10"/>
    <p:sldId id="277" r:id="rId11"/>
    <p:sldId id="292" r:id="rId12"/>
    <p:sldId id="293" r:id="rId13"/>
    <p:sldId id="294" r:id="rId14"/>
    <p:sldId id="295" r:id="rId15"/>
    <p:sldId id="296" r:id="rId16"/>
    <p:sldId id="297" r:id="rId17"/>
    <p:sldId id="290" r:id="rId18"/>
    <p:sldId id="298" r:id="rId19"/>
    <p:sldId id="273" r:id="rId20"/>
    <p:sldId id="287" r:id="rId21"/>
    <p:sldId id="289" r:id="rId22"/>
    <p:sldId id="288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50"/>
    <a:srgbClr val="FEFEFE"/>
    <a:srgbClr val="FFFFFF"/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1F438-778D-8FC2-0BF5-894B48E82E07}" v="72" dt="2024-04-22T22:05:18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102" d="100"/>
          <a:sy n="102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4215"/>
            <a:ext cx="10515600" cy="942680"/>
          </a:xfrm>
        </p:spPr>
        <p:txBody>
          <a:bodyPr>
            <a:noAutofit/>
          </a:bodyPr>
          <a:lstStyle/>
          <a:p>
            <a:r>
              <a:rPr lang="hu-HU" sz="4000" dirty="0" err="1"/>
              <a:t>Title</a:t>
            </a:r>
            <a:endParaRPr lang="hu-HU" sz="4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A2D9FB-48E4-4907-A90A-8A7108CFC50C}"/>
              </a:ext>
            </a:extLst>
          </p:cNvPr>
          <p:cNvSpPr txBox="1">
            <a:spLocks/>
          </p:cNvSpPr>
          <p:nvPr/>
        </p:nvSpPr>
        <p:spPr>
          <a:xfrm>
            <a:off x="838200" y="3170651"/>
            <a:ext cx="10515600" cy="9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400" dirty="0" err="1"/>
              <a:t>Name</a:t>
            </a:r>
            <a:endParaRPr lang="hu-HU" sz="2400" dirty="0"/>
          </a:p>
          <a:p>
            <a:r>
              <a:rPr lang="hu-HU" sz="2400" dirty="0" err="1"/>
              <a:t>Consultant</a:t>
            </a:r>
            <a:r>
              <a:rPr lang="hu-HU" sz="2400" dirty="0"/>
              <a:t>: </a:t>
            </a:r>
            <a:r>
              <a:rPr lang="hu-HU" sz="2400" dirty="0" err="1"/>
              <a:t>name</a:t>
            </a:r>
            <a:endParaRPr lang="hu-HU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877EBC-F208-5332-23F6-C94B858F8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597"/>
            <a:ext cx="10515600" cy="556101"/>
          </a:xfrm>
        </p:spPr>
        <p:txBody>
          <a:bodyPr/>
          <a:lstStyle/>
          <a:p>
            <a:r>
              <a:rPr lang="hu-HU" dirty="0" err="1"/>
              <a:t>Summary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56176"/>
            <a:ext cx="10515600" cy="39104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BF7AF-D085-5AC4-5CAA-485782E2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4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Thank you for your kind attention!</a:t>
            </a:r>
            <a:endParaRPr lang="hu-HU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F0906-3B19-9C2B-913D-3721C4073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19" y="3150949"/>
            <a:ext cx="10515600" cy="556101"/>
          </a:xfrm>
        </p:spPr>
        <p:txBody>
          <a:bodyPr/>
          <a:lstStyle/>
          <a:p>
            <a:r>
              <a:rPr lang="hu-HU" dirty="0" err="1"/>
              <a:t>Questions</a:t>
            </a:r>
            <a:r>
              <a:rPr lang="hu-HU" dirty="0"/>
              <a:t> &amp; </a:t>
            </a:r>
            <a:r>
              <a:rPr lang="hu-HU" dirty="0" err="1"/>
              <a:t>Answers</a:t>
            </a:r>
            <a:endParaRPr lang="hu-H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E07925-D2D6-5CC2-1944-3451E9E7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3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D7CCDC-901D-494C-A89F-5B22A898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ELSŐ DIA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BBAA0-A019-9BBD-6A12-A55E12BD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38" y="562742"/>
            <a:ext cx="4205288" cy="5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809"/>
            <a:ext cx="10515600" cy="556101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8B52E8F-54D9-4E0D-B4FA-1032797B0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87065"/>
            <a:ext cx="10515600" cy="39113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32027-F30E-12A4-E63B-4FF99EDB3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38" y="562742"/>
            <a:ext cx="4205288" cy="5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4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30415"/>
            <a:ext cx="5157787" cy="486535"/>
          </a:xfrm>
        </p:spPr>
        <p:txBody>
          <a:bodyPr/>
          <a:lstStyle/>
          <a:p>
            <a:r>
              <a:rPr lang="en-US" dirty="0" err="1"/>
              <a:t>ASD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0438"/>
            <a:ext cx="5157787" cy="3998023"/>
          </a:xfrm>
        </p:spPr>
        <p:txBody>
          <a:bodyPr/>
          <a:lstStyle/>
          <a:p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asdfgh</a:t>
            </a:r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99781-2027-3345-9F88-30C611622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40039"/>
            <a:ext cx="5183188" cy="457659"/>
          </a:xfrm>
        </p:spPr>
        <p:txBody>
          <a:bodyPr/>
          <a:lstStyle/>
          <a:p>
            <a:r>
              <a:rPr lang="en-US" dirty="0" err="1"/>
              <a:t>ASD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0438"/>
            <a:ext cx="5183188" cy="3998023"/>
          </a:xfrm>
        </p:spPr>
        <p:txBody>
          <a:bodyPr/>
          <a:lstStyle/>
          <a:p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asdf</a:t>
            </a:r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2B47F-3334-976C-1476-AC0E52EF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38" y="562742"/>
            <a:ext cx="4205288" cy="5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2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54BBC3-43E7-463D-9003-8FD8EFC7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591"/>
            <a:ext cx="10515600" cy="556101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ASD</a:t>
            </a: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21980E1-0942-4751-9A98-50B315784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42686"/>
            <a:ext cx="5257800" cy="4055775"/>
          </a:xfrm>
        </p:spPr>
        <p:txBody>
          <a:bodyPr/>
          <a:lstStyle/>
          <a:p>
            <a:r>
              <a:rPr lang="hu-HU" dirty="0" err="1"/>
              <a:t>asdf</a:t>
            </a:r>
            <a:endParaRPr lang="hu-H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096AF1-D1FB-D84E-B6D1-65E8B25284A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99670" y="1484591"/>
            <a:ext cx="2122580" cy="40557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578998BB-D059-43CD-98DF-62FE7FB70023}"/>
              </a:ext>
            </a:extLst>
          </p:cNvPr>
          <p:cNvSpPr txBox="1"/>
          <p:nvPr/>
        </p:nvSpPr>
        <p:spPr>
          <a:xfrm>
            <a:off x="7913160" y="566875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152950"/>
                </a:solidFill>
              </a:rPr>
              <a:t>Kép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31B190-65BE-35FC-FB29-8064EC2A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8" y="562742"/>
            <a:ext cx="4205288" cy="5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3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D7CCDC-901D-494C-A89F-5B22A898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Köszönöm a megtisztelő figyelmet!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6F9B9-5F5B-C459-A4DB-BA97F6EEA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38" y="562742"/>
            <a:ext cx="4205288" cy="5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7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597"/>
            <a:ext cx="10515600" cy="556101"/>
          </a:xfrm>
        </p:spPr>
        <p:txBody>
          <a:bodyPr/>
          <a:lstStyle/>
          <a:p>
            <a:r>
              <a:rPr lang="hu-HU" dirty="0" err="1"/>
              <a:t>Content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56176"/>
            <a:ext cx="10515600" cy="39104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193D17-1132-4F4A-3E6E-65905384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27746"/>
            <a:ext cx="5157787" cy="940069"/>
          </a:xfrm>
        </p:spPr>
        <p:txBody>
          <a:bodyPr/>
          <a:lstStyle/>
          <a:p>
            <a:r>
              <a:rPr lang="hu-HU" sz="3600" dirty="0" err="1"/>
              <a:t>Introduction</a:t>
            </a:r>
            <a:r>
              <a:rPr lang="hu-HU" sz="3600" dirty="0"/>
              <a:t>, </a:t>
            </a:r>
            <a:r>
              <a:rPr lang="hu-HU" sz="3600" dirty="0" err="1"/>
              <a:t>objectives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367815"/>
            <a:ext cx="5157787" cy="3898772"/>
          </a:xfrm>
        </p:spPr>
        <p:txBody>
          <a:bodyPr/>
          <a:lstStyle/>
          <a:p>
            <a:r>
              <a:rPr lang="en-US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This can be 2 slides.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99781-2027-3345-9F88-30C611622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8" y="1475629"/>
            <a:ext cx="5183188" cy="487628"/>
          </a:xfrm>
        </p:spPr>
        <p:txBody>
          <a:bodyPr/>
          <a:lstStyle/>
          <a:p>
            <a:r>
              <a:rPr lang="hu-HU" sz="3600" dirty="0" err="1"/>
              <a:t>Specification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7815"/>
            <a:ext cx="5183188" cy="3898772"/>
          </a:xfrm>
        </p:spPr>
        <p:txBody>
          <a:bodyPr/>
          <a:lstStyle/>
          <a:p>
            <a:r>
              <a:rPr lang="en-US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asdf</a:t>
            </a:r>
            <a:endParaRPr lang="en-US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816868-752E-4717-CA8F-09EAD00A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54BBC3-43E7-463D-9003-8FD8EFC7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6807"/>
            <a:ext cx="10515600" cy="556101"/>
          </a:xfrm>
        </p:spPr>
        <p:txBody>
          <a:bodyPr>
            <a:normAutofit fontScale="90000"/>
          </a:bodyPr>
          <a:lstStyle/>
          <a:p>
            <a:r>
              <a:rPr lang="hu-HU" sz="4400" dirty="0" err="1"/>
              <a:t>Logic</a:t>
            </a:r>
            <a:r>
              <a:rPr lang="hu-HU" sz="4400" dirty="0"/>
              <a:t> </a:t>
            </a:r>
            <a:r>
              <a:rPr lang="hu-HU" sz="4400" dirty="0" err="1"/>
              <a:t>system</a:t>
            </a:r>
            <a:r>
              <a:rPr lang="hu-HU" sz="4400" dirty="0"/>
              <a:t> design</a:t>
            </a: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21980E1-0942-4751-9A98-50B315784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4192"/>
            <a:ext cx="5257800" cy="40318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if</a:t>
            </a:r>
            <a:r>
              <a:rPr lang="hu-HU" sz="2800" dirty="0"/>
              <a:t> </a:t>
            </a:r>
            <a:r>
              <a:rPr lang="hu-HU" sz="2800" dirty="0" err="1"/>
              <a:t>you</a:t>
            </a:r>
            <a:r>
              <a:rPr lang="hu-HU" sz="2800" dirty="0"/>
              <a:t> </a:t>
            </a:r>
            <a:r>
              <a:rPr lang="hu-HU" sz="2800" dirty="0" err="1"/>
              <a:t>have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096AF1-D1FB-D84E-B6D1-65E8B25284A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578998BB-D059-43CD-98DF-62FE7FB70023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solidFill>
                  <a:srgbClr val="FEFEFE"/>
                </a:solidFill>
              </a:rPr>
              <a:t>Figure</a:t>
            </a:r>
            <a:endParaRPr lang="hu-HU" dirty="0">
              <a:solidFill>
                <a:srgbClr val="FEFEF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2377B-D3A8-57CC-B76E-FE5F9585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9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54BBC3-43E7-463D-9003-8FD8EFC7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6807"/>
            <a:ext cx="10515600" cy="556101"/>
          </a:xfrm>
        </p:spPr>
        <p:txBody>
          <a:bodyPr>
            <a:normAutofit fontScale="90000"/>
          </a:bodyPr>
          <a:lstStyle/>
          <a:p>
            <a:r>
              <a:rPr lang="hu-HU" sz="4400" dirty="0" err="1"/>
              <a:t>Physical</a:t>
            </a:r>
            <a:r>
              <a:rPr lang="hu-HU" sz="4400" dirty="0"/>
              <a:t> </a:t>
            </a:r>
            <a:r>
              <a:rPr lang="hu-HU" sz="4400" dirty="0" err="1"/>
              <a:t>system</a:t>
            </a:r>
            <a:r>
              <a:rPr lang="hu-HU" sz="4400" dirty="0"/>
              <a:t> design</a:t>
            </a: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21980E1-0942-4751-9A98-50B315784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4192"/>
            <a:ext cx="5257800" cy="40318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if</a:t>
            </a:r>
            <a:r>
              <a:rPr lang="hu-HU" sz="2800" dirty="0"/>
              <a:t> </a:t>
            </a:r>
            <a:r>
              <a:rPr lang="hu-HU" sz="2800" dirty="0" err="1"/>
              <a:t>you</a:t>
            </a:r>
            <a:r>
              <a:rPr lang="hu-HU" sz="2800" dirty="0"/>
              <a:t> </a:t>
            </a:r>
            <a:r>
              <a:rPr lang="hu-HU" sz="2800" dirty="0" err="1"/>
              <a:t>have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096AF1-D1FB-D84E-B6D1-65E8B25284A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578998BB-D059-43CD-98DF-62FE7FB70023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01088-C10F-8EEA-E2AB-218B28738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54BBC3-43E7-463D-9003-8FD8EFC7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6807"/>
            <a:ext cx="10515600" cy="556101"/>
          </a:xfrm>
        </p:spPr>
        <p:txBody>
          <a:bodyPr>
            <a:normAutofit fontScale="90000"/>
          </a:bodyPr>
          <a:lstStyle/>
          <a:p>
            <a:r>
              <a:rPr lang="hu-HU" sz="4400" dirty="0" err="1"/>
              <a:t>Description</a:t>
            </a:r>
            <a:r>
              <a:rPr lang="hu-HU" sz="4400" dirty="0"/>
              <a:t> of </a:t>
            </a:r>
            <a:r>
              <a:rPr lang="hu-HU" sz="4400" dirty="0" err="1"/>
              <a:t>solution</a:t>
            </a: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21980E1-0942-4751-9A98-50B315784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4192"/>
            <a:ext cx="5257800" cy="40318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096AF1-D1FB-D84E-B6D1-65E8B25284A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578998BB-D059-43CD-98DF-62FE7FB70023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6088D-82FD-A7F3-DC1E-14CF7170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0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54BBC3-43E7-463D-9003-8FD8EFC7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6807"/>
            <a:ext cx="10515600" cy="556101"/>
          </a:xfrm>
        </p:spPr>
        <p:txBody>
          <a:bodyPr>
            <a:normAutofit fontScale="90000"/>
          </a:bodyPr>
          <a:lstStyle/>
          <a:p>
            <a:r>
              <a:rPr lang="hu-HU" sz="4400" dirty="0"/>
              <a:t>Software </a:t>
            </a:r>
            <a:r>
              <a:rPr lang="hu-HU" sz="4400" dirty="0" err="1"/>
              <a:t>background</a:t>
            </a: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21980E1-0942-4751-9A98-50B315784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4192"/>
            <a:ext cx="5257800" cy="40318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096AF1-D1FB-D84E-B6D1-65E8B25284A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578998BB-D059-43CD-98DF-62FE7FB70023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F02589-C633-2382-0485-2E3E55DDF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54BBC3-43E7-463D-9003-8FD8EFC7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6807"/>
            <a:ext cx="10515600" cy="556101"/>
          </a:xfrm>
        </p:spPr>
        <p:txBody>
          <a:bodyPr>
            <a:normAutofit fontScale="90000"/>
          </a:bodyPr>
          <a:lstStyle/>
          <a:p>
            <a:r>
              <a:rPr lang="hu-HU" sz="4400" dirty="0" err="1"/>
              <a:t>Results</a:t>
            </a:r>
            <a:r>
              <a:rPr lang="hu-HU" sz="4400" dirty="0"/>
              <a:t>/</a:t>
            </a:r>
            <a:r>
              <a:rPr lang="hu-HU" sz="4400" dirty="0" err="1"/>
              <a:t>Description</a:t>
            </a:r>
            <a:r>
              <a:rPr lang="hu-HU" sz="4400" dirty="0"/>
              <a:t> of </a:t>
            </a:r>
            <a:r>
              <a:rPr lang="hu-HU" sz="4400" dirty="0" err="1"/>
              <a:t>work</a:t>
            </a: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21980E1-0942-4751-9A98-50B315784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71860"/>
            <a:ext cx="5257800" cy="40241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096AF1-D1FB-D84E-B6D1-65E8B25284A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396854" y="2349661"/>
            <a:ext cx="1699198" cy="324692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578998BB-D059-43CD-98DF-62FE7FB70023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FEA89-9281-2FFE-02B9-C0C38DF6E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6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54BBC3-43E7-463D-9003-8FD8EFC7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6807"/>
            <a:ext cx="10515600" cy="556101"/>
          </a:xfrm>
        </p:spPr>
        <p:txBody>
          <a:bodyPr>
            <a:normAutofit fontScale="90000"/>
          </a:bodyPr>
          <a:lstStyle/>
          <a:p>
            <a:r>
              <a:rPr lang="hu-HU" sz="4400" dirty="0" err="1"/>
              <a:t>Development</a:t>
            </a:r>
            <a:r>
              <a:rPr lang="hu-HU" sz="4400" dirty="0"/>
              <a:t> </a:t>
            </a:r>
            <a:r>
              <a:rPr lang="hu-HU" sz="4400" dirty="0" err="1"/>
              <a:t>opportunities</a:t>
            </a: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21980E1-0942-4751-9A98-50B315784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08192"/>
            <a:ext cx="5941800" cy="3887833"/>
          </a:xfrm>
        </p:spPr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096AF1-D1FB-D84E-B6D1-65E8B25284A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578998BB-D059-43CD-98DF-62FE7FB70023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82324-B8E3-F5FB-F47C-CC1B1008D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63" y="523875"/>
            <a:ext cx="4586288" cy="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030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365F98ADB07841BBEC41C8255FFEE0" ma:contentTypeVersion="2" ma:contentTypeDescription="Új dokumentum létrehozása." ma:contentTypeScope="" ma:versionID="03fa7c751b0e4d21740eb92e05a19cc9">
  <xsd:schema xmlns:xsd="http://www.w3.org/2001/XMLSchema" xmlns:xs="http://www.w3.org/2001/XMLSchema" xmlns:p="http://schemas.microsoft.com/office/2006/metadata/properties" xmlns:ns2="0d09390b-25e4-42e0-a172-15655a94166d" targetNamespace="http://schemas.microsoft.com/office/2006/metadata/properties" ma:root="true" ma:fieldsID="04a57b36eac77450448ff5639f8742bd" ns2:_="">
    <xsd:import namespace="0d09390b-25e4-42e0-a172-15655a9416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390b-25e4-42e0-a172-15655a9416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4EFFD6-1A4F-4991-A723-DF6E32DF33CC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d09390b-25e4-42e0-a172-15655a94166d"/>
  </ds:schemaRefs>
</ds:datastoreItem>
</file>

<file path=customXml/itemProps2.xml><?xml version="1.0" encoding="utf-8"?>
<ds:datastoreItem xmlns:ds="http://schemas.openxmlformats.org/officeDocument/2006/customXml" ds:itemID="{3D59E7D2-9A67-446D-899D-5F3E312DE7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45F036-B8B5-4D7E-9EEC-B63726112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9390b-25e4-42e0-a172-15655a941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92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Title</vt:lpstr>
      <vt:lpstr>Content</vt:lpstr>
      <vt:lpstr>PowerPoint Presentation</vt:lpstr>
      <vt:lpstr>Logic system design</vt:lpstr>
      <vt:lpstr>Physical system design</vt:lpstr>
      <vt:lpstr>Description of solution</vt:lpstr>
      <vt:lpstr>Software background</vt:lpstr>
      <vt:lpstr>Results/Description of work</vt:lpstr>
      <vt:lpstr>Development opportunities</vt:lpstr>
      <vt:lpstr>Summary</vt:lpstr>
      <vt:lpstr>Thank you for your kind attention!</vt:lpstr>
      <vt:lpstr>Questions &amp; Answers</vt:lpstr>
      <vt:lpstr>ELSŐ DIA</vt:lpstr>
      <vt:lpstr>Tartalom</vt:lpstr>
      <vt:lpstr>PowerPoint Presentation</vt:lpstr>
      <vt:lpstr>ASD</vt:lpstr>
      <vt:lpstr>Köszönöm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Borsos Döníz</cp:lastModifiedBy>
  <cp:revision>130</cp:revision>
  <cp:lastPrinted>2019-02-21T16:25:53Z</cp:lastPrinted>
  <dcterms:created xsi:type="dcterms:W3CDTF">2019-01-21T14:36:44Z</dcterms:created>
  <dcterms:modified xsi:type="dcterms:W3CDTF">2024-09-30T18:53:24Z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0x0101005A365F98ADB07841BBEC41C8255FFEE0</vt:lpwstr>
  </property>
</Properties>
</file>