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5" r:id="rId5"/>
    <p:sldMasterId id="2147483712" r:id="rId6"/>
    <p:sldMasterId id="2147483729" r:id="rId7"/>
  </p:sldMasterIdLst>
  <p:notesMasterIdLst>
    <p:notesMasterId r:id="rId15"/>
  </p:notesMasterIdLst>
  <p:sldIdLst>
    <p:sldId id="272" r:id="rId8"/>
    <p:sldId id="314" r:id="rId9"/>
    <p:sldId id="312" r:id="rId10"/>
    <p:sldId id="271" r:id="rId11"/>
    <p:sldId id="315" r:id="rId12"/>
    <p:sldId id="270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94721"/>
  </p:normalViewPr>
  <p:slideViewPr>
    <p:cSldViewPr snapToGrid="0" snapToObjects="1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/>
              <a:t>Ipari projektek</a:t>
            </a:r>
            <a:br>
              <a:rPr lang="hu-HU" sz="4000" dirty="0"/>
            </a:br>
            <a:r>
              <a:rPr lang="hu-HU" sz="4000" dirty="0"/>
              <a:t>Labirintusverseny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3590925" algn="l"/>
              </a:tabLst>
            </a:pPr>
            <a:r>
              <a:rPr lang="hu-HU" sz="4000" dirty="0"/>
              <a:t>Csapatnév</a:t>
            </a:r>
            <a:br>
              <a:rPr lang="hu-HU" sz="4000" dirty="0"/>
            </a:br>
            <a:r>
              <a:rPr lang="hu-HU" sz="4000" dirty="0"/>
              <a:t>	</a:t>
            </a:r>
            <a:r>
              <a:rPr lang="hu-HU" sz="3200" dirty="0"/>
              <a:t>Csapattag1 – OE-KAR</a:t>
            </a:r>
            <a:br>
              <a:rPr lang="hu-HU" sz="3200" dirty="0"/>
            </a:br>
            <a:r>
              <a:rPr lang="hu-HU" sz="3200" dirty="0"/>
              <a:t>	Csapattag2 – OE-KAR</a:t>
            </a:r>
            <a:br>
              <a:rPr lang="hu-HU" sz="3200" dirty="0"/>
            </a:br>
            <a:r>
              <a:rPr lang="hu-HU" sz="3200" dirty="0"/>
              <a:t>	Csapattag2 – OE-KAR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475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043-C3F0-2D42-94B4-6B5C7E0E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426040"/>
            <a:ext cx="7683631" cy="1234440"/>
          </a:xfrm>
        </p:spPr>
        <p:txBody>
          <a:bodyPr>
            <a:noAutofit/>
          </a:bodyPr>
          <a:lstStyle/>
          <a:p>
            <a:r>
              <a:rPr lang="hu-HU" sz="2800" dirty="0"/>
              <a:t>Tartalom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C6D8-3051-DB46-A397-2045DEE3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CSAPAT LOGO? HA VAN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BA33DA-188B-F1DA-4E7D-EDE6F97BC54A}"/>
              </a:ext>
            </a:extLst>
          </p:cNvPr>
          <p:cNvSpPr txBox="1">
            <a:spLocks/>
          </p:cNvSpPr>
          <p:nvPr/>
        </p:nvSpPr>
        <p:spPr>
          <a:xfrm>
            <a:off x="838198" y="2478620"/>
            <a:ext cx="7683631" cy="3224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Bevezetés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Specifikáció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Logikai rendszerterv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Számolások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Fizikai rendszerterv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Költségtábla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Kapcsolási rajz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3D modell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highlight>
                  <a:srgbClr val="FFFF00"/>
                </a:highlight>
              </a:rPr>
              <a:t>!!!!!!!!EGYÉB!!!!!!!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Összefoglalás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612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82BB6-2B38-4DFE-5F5A-7A2FF818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600"/>
            <a:ext cx="10515600" cy="556101"/>
          </a:xfrm>
        </p:spPr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66950"/>
            <a:ext cx="10515600" cy="3971925"/>
          </a:xfrm>
        </p:spPr>
        <p:txBody>
          <a:bodyPr/>
          <a:lstStyle/>
          <a:p>
            <a:r>
              <a:rPr lang="hu-HU" dirty="0"/>
              <a:t>ASD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5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82BB6-2B38-4DFE-5F5A-7A2FF818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600"/>
            <a:ext cx="10515600" cy="556101"/>
          </a:xfrm>
        </p:spPr>
        <p:txBody>
          <a:bodyPr/>
          <a:lstStyle/>
          <a:p>
            <a:r>
              <a:rPr lang="hu-HU" dirty="0"/>
              <a:t>Specifikáció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66950"/>
            <a:ext cx="10515600" cy="3971925"/>
          </a:xfrm>
        </p:spPr>
        <p:txBody>
          <a:bodyPr/>
          <a:lstStyle/>
          <a:p>
            <a:r>
              <a:rPr lang="hu-HU" dirty="0"/>
              <a:t>ASD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7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043-C3F0-2D42-94B4-6B5C7E0E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/>
          <a:p>
            <a:r>
              <a:rPr lang="hu-HU" sz="4000" dirty="0"/>
              <a:t>Kérdések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C6D8-3051-DB46-A397-2045DEE3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6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043-C3F0-2D42-94B4-6B5C7E0E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5421198" cy="1234440"/>
          </a:xfrm>
        </p:spPr>
        <p:txBody>
          <a:bodyPr>
            <a:normAutofit/>
          </a:bodyPr>
          <a:lstStyle/>
          <a:p>
            <a:r>
              <a:rPr lang="hu-HU" sz="4000" dirty="0"/>
              <a:t>Köszönjük a megtisztelő figyelmet!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C6D8-3051-DB46-A397-2045DEE3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7818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6a8d59-5ec1-4305-a348-1ba75ecba124">
      <Terms xmlns="http://schemas.microsoft.com/office/infopath/2007/PartnerControls"/>
    </lcf76f155ced4ddcb4097134ff3c332f>
    <TaxCatchAll xmlns="eb6dcd16-788e-41c4-94dc-3fd47e132d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119D549A551764F9CD289D588F50CD1" ma:contentTypeVersion="15" ma:contentTypeDescription="Új dokumentum létrehozása." ma:contentTypeScope="" ma:versionID="b96c3fa485e0fc4b3bdc4ead8e70b24c">
  <xsd:schema xmlns:xsd="http://www.w3.org/2001/XMLSchema" xmlns:xs="http://www.w3.org/2001/XMLSchema" xmlns:p="http://schemas.microsoft.com/office/2006/metadata/properties" xmlns:ns2="e16a8d59-5ec1-4305-a348-1ba75ecba124" xmlns:ns3="eb6dcd16-788e-41c4-94dc-3fd47e132d80" targetNamespace="http://schemas.microsoft.com/office/2006/metadata/properties" ma:root="true" ma:fieldsID="eb4cfdc1cee0b04009c09aaf51a82866" ns2:_="" ns3:_="">
    <xsd:import namespace="e16a8d59-5ec1-4305-a348-1ba75ecba124"/>
    <xsd:import namespace="eb6dcd16-788e-41c4-94dc-3fd47e132d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a8d59-5ec1-4305-a348-1ba75ecba1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Képcímkék" ma:readOnly="false" ma:fieldId="{5cf76f15-5ced-4ddc-b409-7134ff3c332f}" ma:taxonomyMulti="true" ma:sspId="81fdf5ea-129c-422e-b789-1a66b7cb61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dcd16-788e-41c4-94dc-3fd47e132d8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364cb09-6123-4d28-9df1-c4ad3accef24}" ma:internalName="TaxCatchAll" ma:showField="CatchAllData" ma:web="eb6dcd16-788e-41c4-94dc-3fd47e132d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85E2A5-EDF2-46B5-9705-2323EBE8A6BF}">
  <ds:schemaRefs>
    <ds:schemaRef ds:uri="http://schemas.microsoft.com/office/2006/metadata/properties"/>
    <ds:schemaRef ds:uri="http://schemas.microsoft.com/office/infopath/2007/PartnerControls"/>
    <ds:schemaRef ds:uri="e16a8d59-5ec1-4305-a348-1ba75ecba124"/>
    <ds:schemaRef ds:uri="eb6dcd16-788e-41c4-94dc-3fd47e132d80"/>
  </ds:schemaRefs>
</ds:datastoreItem>
</file>

<file path=customXml/itemProps2.xml><?xml version="1.0" encoding="utf-8"?>
<ds:datastoreItem xmlns:ds="http://schemas.openxmlformats.org/officeDocument/2006/customXml" ds:itemID="{C4EBE59D-12DE-43CE-9321-0FE34DA054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FB4DB5-1C76-4250-B0DE-4CFA9499A4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6a8d59-5ec1-4305-a348-1ba75ecba124"/>
    <ds:schemaRef ds:uri="eb6dcd16-788e-41c4-94dc-3fd47e132d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52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Open Sans</vt:lpstr>
      <vt:lpstr>Open Sans Light</vt:lpstr>
      <vt:lpstr>2_Office Theme</vt:lpstr>
      <vt:lpstr>3_Office Theme</vt:lpstr>
      <vt:lpstr>4_Office Theme</vt:lpstr>
      <vt:lpstr>5_Office Theme</vt:lpstr>
      <vt:lpstr>Ipari projektek Labirintusverseny</vt:lpstr>
      <vt:lpstr>Csapatnév  Csapattag1 – OE-KAR  Csapattag2 – OE-KAR  Csapattag2 – OE-KAR</vt:lpstr>
      <vt:lpstr>Tartalom</vt:lpstr>
      <vt:lpstr>Bevezetés</vt:lpstr>
      <vt:lpstr>Specifikáció</vt:lpstr>
      <vt:lpstr>Kérdések</vt:lpstr>
      <vt:lpstr>Köszönjük a megtisztelő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Borsos Döníz</cp:lastModifiedBy>
  <cp:revision>113</cp:revision>
  <cp:lastPrinted>2019-02-21T16:25:53Z</cp:lastPrinted>
  <dcterms:created xsi:type="dcterms:W3CDTF">2019-01-21T14:36:44Z</dcterms:created>
  <dcterms:modified xsi:type="dcterms:W3CDTF">2024-11-20T09:14:07Z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0x0101000119D549A551764F9CD289D588F50CD1</vt:lpwstr>
  </property>
</Properties>
</file>