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5" r:id="rId5"/>
    <p:sldMasterId id="2147483712" r:id="rId6"/>
    <p:sldMasterId id="2147483729" r:id="rId7"/>
  </p:sldMasterIdLst>
  <p:notesMasterIdLst>
    <p:notesMasterId r:id="rId15"/>
  </p:notesMasterIdLst>
  <p:sldIdLst>
    <p:sldId id="272" r:id="rId8"/>
    <p:sldId id="314" r:id="rId9"/>
    <p:sldId id="312" r:id="rId10"/>
    <p:sldId id="271" r:id="rId11"/>
    <p:sldId id="315" r:id="rId12"/>
    <p:sldId id="270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/>
              <a:t>Ipari projektek</a:t>
            </a:r>
            <a:br>
              <a:rPr lang="en-US" sz="4000" dirty="0"/>
            </a:br>
            <a:r>
              <a:rPr lang="en-US" sz="4000" dirty="0"/>
              <a:t>Labyrinth competition</a:t>
            </a:r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90925" algn="l"/>
              </a:tabLst>
            </a:pPr>
            <a:r>
              <a:rPr lang="en-US" sz="4000" dirty="0"/>
              <a:t>Group name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3200" dirty="0"/>
              <a:t>Member1 – OE-K</a:t>
            </a:r>
            <a:r>
              <a:rPr lang="hu-HU" sz="3200" dirty="0"/>
              <a:t>VK</a:t>
            </a:r>
            <a:br>
              <a:rPr lang="en-US" sz="3200" dirty="0"/>
            </a:br>
            <a:r>
              <a:rPr lang="en-US" sz="3200" dirty="0"/>
              <a:t>	Member2 – OE-K</a:t>
            </a:r>
            <a:r>
              <a:rPr lang="hu-HU" sz="3200" dirty="0"/>
              <a:t>VK</a:t>
            </a:r>
            <a:br>
              <a:rPr lang="en-US" sz="3200" dirty="0"/>
            </a:br>
            <a:r>
              <a:rPr lang="en-US" sz="3200" dirty="0"/>
              <a:t>	Member3 – OE-K</a:t>
            </a:r>
            <a:r>
              <a:rPr lang="hu-HU" sz="3200" dirty="0"/>
              <a:t>VK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47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6040"/>
            <a:ext cx="7683631" cy="1234440"/>
          </a:xfrm>
        </p:spPr>
        <p:txBody>
          <a:bodyPr>
            <a:noAutofit/>
          </a:bodyPr>
          <a:lstStyle/>
          <a:p>
            <a:r>
              <a:rPr lang="en-US" sz="2800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GOUP LOGO (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BA33DA-188B-F1DA-4E7D-EDE6F97BC54A}"/>
              </a:ext>
            </a:extLst>
          </p:cNvPr>
          <p:cNvSpPr txBox="1">
            <a:spLocks/>
          </p:cNvSpPr>
          <p:nvPr/>
        </p:nvSpPr>
        <p:spPr>
          <a:xfrm>
            <a:off x="838198" y="2478620"/>
            <a:ext cx="7683631" cy="3224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Logic system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Physical system design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Wiring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3D model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Software design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!!!!!!!! OTHER !!!!!!!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12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 err="1"/>
              <a:t>Introduction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en-US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 err="1"/>
              <a:t>Specification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en-US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/>
          <a:p>
            <a:r>
              <a:rPr lang="en-US" sz="4000" dirty="0"/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5421198" cy="1234440"/>
          </a:xfrm>
        </p:spPr>
        <p:txBody>
          <a:bodyPr>
            <a:normAutofit/>
          </a:bodyPr>
          <a:lstStyle/>
          <a:p>
            <a:r>
              <a:rPr lang="en-US" sz="4000" dirty="0"/>
              <a:t>Thank you for your kind attention!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81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119D549A551764F9CD289D588F50CD1" ma:contentTypeVersion="15" ma:contentTypeDescription="Új dokumentum létrehozása." ma:contentTypeScope="" ma:versionID="b96c3fa485e0fc4b3bdc4ead8e70b24c">
  <xsd:schema xmlns:xsd="http://www.w3.org/2001/XMLSchema" xmlns:xs="http://www.w3.org/2001/XMLSchema" xmlns:p="http://schemas.microsoft.com/office/2006/metadata/properties" xmlns:ns2="e16a8d59-5ec1-4305-a348-1ba75ecba124" xmlns:ns3="eb6dcd16-788e-41c4-94dc-3fd47e132d80" targetNamespace="http://schemas.microsoft.com/office/2006/metadata/properties" ma:root="true" ma:fieldsID="eb4cfdc1cee0b04009c09aaf51a82866" ns2:_="" ns3:_="">
    <xsd:import namespace="e16a8d59-5ec1-4305-a348-1ba75ecba124"/>
    <xsd:import namespace="eb6dcd16-788e-41c4-94dc-3fd47e132d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a8d59-5ec1-4305-a348-1ba75ecba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81fdf5ea-129c-422e-b789-1a66b7cb6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cd16-788e-41c4-94dc-3fd47e132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64cb09-6123-4d28-9df1-c4ad3accef24}" ma:internalName="TaxCatchAll" ma:showField="CatchAllData" ma:web="eb6dcd16-788e-41c4-94dc-3fd47e132d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6a8d59-5ec1-4305-a348-1ba75ecba124">
      <Terms xmlns="http://schemas.microsoft.com/office/infopath/2007/PartnerControls"/>
    </lcf76f155ced4ddcb4097134ff3c332f>
    <TaxCatchAll xmlns="eb6dcd16-788e-41c4-94dc-3fd47e132d80" xsi:nil="true"/>
  </documentManagement>
</p:properties>
</file>

<file path=customXml/itemProps1.xml><?xml version="1.0" encoding="utf-8"?>
<ds:datastoreItem xmlns:ds="http://schemas.openxmlformats.org/officeDocument/2006/customXml" ds:itemID="{F4A60707-0F68-4134-A0E9-FE141557AE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556A46-DA3E-4EBF-BDD0-47EB0BCD8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a8d59-5ec1-4305-a348-1ba75ecba124"/>
    <ds:schemaRef ds:uri="eb6dcd16-788e-41c4-94dc-3fd47e132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DB5D29-C2A0-4188-8E26-074ED50D033A}">
  <ds:schemaRefs>
    <ds:schemaRef ds:uri="http://schemas.microsoft.com/office/2006/metadata/properties"/>
    <ds:schemaRef ds:uri="http://schemas.microsoft.com/office/infopath/2007/PartnerControls"/>
    <ds:schemaRef ds:uri="e16a8d59-5ec1-4305-a348-1ba75ecba124"/>
    <ds:schemaRef ds:uri="eb6dcd16-788e-41c4-94dc-3fd47e132d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66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Ipari projektek Labyrinth competition</vt:lpstr>
      <vt:lpstr>Group name  Member1 – OE-KVK  Member2 – OE-KVK  Member3 – OE-KVK</vt:lpstr>
      <vt:lpstr>Content</vt:lpstr>
      <vt:lpstr>Introduction</vt:lpstr>
      <vt:lpstr>Specification </vt:lpstr>
      <vt:lpstr>Questions </vt:lpstr>
      <vt:lpstr>Thank you for your kind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Borsos Döníz</cp:lastModifiedBy>
  <cp:revision>116</cp:revision>
  <cp:lastPrinted>2019-02-21T16:25:53Z</cp:lastPrinted>
  <dcterms:created xsi:type="dcterms:W3CDTF">2019-01-21T14:36:44Z</dcterms:created>
  <dcterms:modified xsi:type="dcterms:W3CDTF">2024-11-20T09:19:12Z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0x0101000119D549A551764F9CD289D588F50CD1</vt:lpwstr>
  </property>
</Properties>
</file>